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48"/>
  </p:notesMasterIdLst>
  <p:sldIdLst>
    <p:sldId id="256" r:id="rId2"/>
    <p:sldId id="283" r:id="rId3"/>
    <p:sldId id="350" r:id="rId4"/>
    <p:sldId id="351" r:id="rId5"/>
    <p:sldId id="259" r:id="rId6"/>
    <p:sldId id="353" r:id="rId7"/>
    <p:sldId id="354" r:id="rId8"/>
    <p:sldId id="356" r:id="rId9"/>
    <p:sldId id="357" r:id="rId10"/>
    <p:sldId id="358" r:id="rId11"/>
    <p:sldId id="359" r:id="rId12"/>
    <p:sldId id="360" r:id="rId13"/>
    <p:sldId id="362" r:id="rId14"/>
    <p:sldId id="363" r:id="rId15"/>
    <p:sldId id="365" r:id="rId16"/>
    <p:sldId id="367" r:id="rId17"/>
    <p:sldId id="369" r:id="rId18"/>
    <p:sldId id="371" r:id="rId19"/>
    <p:sldId id="375" r:id="rId20"/>
    <p:sldId id="376" r:id="rId21"/>
    <p:sldId id="377" r:id="rId22"/>
    <p:sldId id="379" r:id="rId23"/>
    <p:sldId id="380" r:id="rId24"/>
    <p:sldId id="381" r:id="rId25"/>
    <p:sldId id="382" r:id="rId26"/>
    <p:sldId id="412" r:id="rId27"/>
    <p:sldId id="384" r:id="rId28"/>
    <p:sldId id="385" r:id="rId29"/>
    <p:sldId id="386" r:id="rId30"/>
    <p:sldId id="388" r:id="rId31"/>
    <p:sldId id="389" r:id="rId32"/>
    <p:sldId id="390" r:id="rId33"/>
    <p:sldId id="392" r:id="rId34"/>
    <p:sldId id="393" r:id="rId35"/>
    <p:sldId id="395" r:id="rId36"/>
    <p:sldId id="409" r:id="rId37"/>
    <p:sldId id="397" r:id="rId38"/>
    <p:sldId id="411" r:id="rId39"/>
    <p:sldId id="398" r:id="rId40"/>
    <p:sldId id="399" r:id="rId41"/>
    <p:sldId id="413" r:id="rId42"/>
    <p:sldId id="403" r:id="rId43"/>
    <p:sldId id="401" r:id="rId44"/>
    <p:sldId id="404" r:id="rId45"/>
    <p:sldId id="406" r:id="rId46"/>
    <p:sldId id="407" r:id="rId47"/>
  </p:sldIdLst>
  <p:sldSz cx="9144000" cy="5143500" type="screen16x9"/>
  <p:notesSz cx="6858000" cy="9144000"/>
  <p:embeddedFontLst>
    <p:embeddedFont>
      <p:font typeface="Malgun Gothic" panose="020B0503020000020004" pitchFamily="34" charset="-127"/>
      <p:regular r:id="rId49"/>
      <p:bold r:id="rId50"/>
    </p:embeddedFont>
    <p:embeddedFont>
      <p:font typeface="Quattrocento Sans" panose="02010600030101010101" charset="0"/>
      <p:bold r:id="rId51"/>
      <p:italic r:id="rId52"/>
      <p:boldItalic r:id="rId53"/>
    </p:embeddedFont>
    <p:embeddedFont>
      <p:font typeface="Comic Sans MS" panose="030F0702030302020204" pitchFamily="66" charset="0"/>
      <p:regular r:id="rId54"/>
      <p:bold r:id="rId55"/>
      <p:italic r:id="rId56"/>
      <p:boldItalic r:id="rId57"/>
    </p:embeddedFont>
    <p:embeddedFont>
      <p:font typeface="Nirmala UI" panose="020B0502040204020203" pitchFamily="34" charset="0"/>
      <p:regular r:id="rId58"/>
      <p:bold r:id="rId59"/>
    </p:embeddedFont>
    <p:embeddedFont>
      <p:font typeface="Bookman Old Style" panose="02050604050505020204" pitchFamily="18" charset="0"/>
      <p:regular r:id="rId60"/>
      <p:bold r:id="rId61"/>
      <p:italic r:id="rId62"/>
      <p:boldItalic r:id="rId63"/>
    </p:embeddedFont>
    <p:embeddedFont>
      <p:font typeface="Berlin Sans FB" panose="020E0602020502020306" pitchFamily="34" charset="0"/>
      <p:regular r:id="rId64"/>
      <p:bold r:id="rId65"/>
    </p:embeddedFont>
    <p:embeddedFont>
      <p:font typeface="Segoe UI" panose="020B0502040204020203" pitchFamily="34" charset="0"/>
      <p:regular r:id="rId66"/>
      <p:bold r:id="rId67"/>
      <p:italic r:id="rId68"/>
      <p:boldItalic r:id="rId69"/>
    </p:embeddedFont>
    <p:embeddedFont>
      <p:font typeface="Lora" panose="02010600030101010101" charset="0"/>
      <p:regular r:id="rId70"/>
      <p:bold r:id="rId71"/>
      <p:italic r:id="rId72"/>
      <p:boldItalic r:id="rId73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96C0F2"/>
    <a:srgbClr val="0635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4AD3C7-D698-48A1-957C-F47C7DEF9286}">
  <a:tblStyle styleId="{EB4AD3C7-D698-48A1-957C-F47C7DEF928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20" autoAdjust="0"/>
  </p:normalViewPr>
  <p:slideViewPr>
    <p:cSldViewPr snapToGrid="0">
      <p:cViewPr varScale="1">
        <p:scale>
          <a:sx n="132" d="100"/>
          <a:sy n="132" d="100"/>
        </p:scale>
        <p:origin x="10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659DD5-D03C-4301-A689-98AFDEECA68F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E149442F-5577-43D9-B481-765A07183DB7}">
      <dgm:prSet phldrT="[Text]" custT="1"/>
      <dgm:spPr/>
      <dgm:t>
        <a:bodyPr/>
        <a:lstStyle/>
        <a:p>
          <a:r>
            <a:rPr lang="en-MY" sz="1400" dirty="0"/>
            <a:t>All VPs</a:t>
          </a:r>
        </a:p>
      </dgm:t>
    </dgm:pt>
    <dgm:pt modelId="{E8C77714-F883-4CC9-B5BA-7F2672C363B8}" type="parTrans" cxnId="{B224D3B8-B1A1-4F99-8FE2-D0A21502DF31}">
      <dgm:prSet/>
      <dgm:spPr/>
      <dgm:t>
        <a:bodyPr/>
        <a:lstStyle/>
        <a:p>
          <a:endParaRPr lang="en-MY" sz="1400"/>
        </a:p>
      </dgm:t>
    </dgm:pt>
    <dgm:pt modelId="{DA5EDF2F-F2D8-4CE6-BB64-212D71AFF12A}" type="sibTrans" cxnId="{B224D3B8-B1A1-4F99-8FE2-D0A21502DF31}">
      <dgm:prSet/>
      <dgm:spPr/>
      <dgm:t>
        <a:bodyPr/>
        <a:lstStyle/>
        <a:p>
          <a:endParaRPr lang="en-MY" sz="1400"/>
        </a:p>
      </dgm:t>
    </dgm:pt>
    <dgm:pt modelId="{85EE6FE3-0845-4B61-AEE7-362EE8D0FA7B}">
      <dgm:prSet phldrT="[Text]" custT="1"/>
      <dgm:spPr/>
      <dgm:t>
        <a:bodyPr/>
        <a:lstStyle/>
        <a:p>
          <a:r>
            <a:rPr lang="en-MY" sz="1400" dirty="0"/>
            <a:t>Indirect</a:t>
          </a:r>
        </a:p>
      </dgm:t>
    </dgm:pt>
    <dgm:pt modelId="{7907E4CF-D333-4AC7-AF6C-F1D95D30A654}" type="parTrans" cxnId="{279EA7A2-0F24-4C32-8166-EB7435810E6F}">
      <dgm:prSet/>
      <dgm:spPr/>
      <dgm:t>
        <a:bodyPr/>
        <a:lstStyle/>
        <a:p>
          <a:endParaRPr lang="en-MY" sz="1400"/>
        </a:p>
      </dgm:t>
    </dgm:pt>
    <dgm:pt modelId="{765C8CF0-B0A6-428C-8593-9C8F516B8B61}" type="sibTrans" cxnId="{279EA7A2-0F24-4C32-8166-EB7435810E6F}">
      <dgm:prSet/>
      <dgm:spPr/>
      <dgm:t>
        <a:bodyPr/>
        <a:lstStyle/>
        <a:p>
          <a:endParaRPr lang="en-MY" sz="1400"/>
        </a:p>
      </dgm:t>
    </dgm:pt>
    <dgm:pt modelId="{E6A9FBB9-A011-4F97-844F-D40B8E441D08}">
      <dgm:prSet phldrT="[Text]" custT="1"/>
      <dgm:spPr/>
      <dgm:t>
        <a:bodyPr/>
        <a:lstStyle/>
        <a:p>
          <a:r>
            <a:rPr lang="en-MY" sz="1400" dirty="0"/>
            <a:t>Interactor</a:t>
          </a:r>
        </a:p>
      </dgm:t>
    </dgm:pt>
    <dgm:pt modelId="{40F01AAE-91D7-43FD-ABEB-6BA78A654739}" type="parTrans" cxnId="{FD0C9F70-732B-4519-B13C-0F5BE1630BF3}">
      <dgm:prSet/>
      <dgm:spPr/>
      <dgm:t>
        <a:bodyPr/>
        <a:lstStyle/>
        <a:p>
          <a:endParaRPr lang="en-MY" sz="1400"/>
        </a:p>
      </dgm:t>
    </dgm:pt>
    <dgm:pt modelId="{2F1DFCC8-F919-4053-990B-CE00CF35EC16}" type="sibTrans" cxnId="{FD0C9F70-732B-4519-B13C-0F5BE1630BF3}">
      <dgm:prSet/>
      <dgm:spPr/>
      <dgm:t>
        <a:bodyPr/>
        <a:lstStyle/>
        <a:p>
          <a:endParaRPr lang="en-MY" sz="1400"/>
        </a:p>
      </dgm:t>
    </dgm:pt>
    <dgm:pt modelId="{B97C74B9-98B7-4FE9-BA76-B0AE3D626E9B}">
      <dgm:prSet phldrT="[Text]" custT="1"/>
      <dgm:spPr/>
      <dgm:t>
        <a:bodyPr/>
        <a:lstStyle/>
        <a:p>
          <a:r>
            <a:rPr lang="en-MY" sz="1400" dirty="0"/>
            <a:t>Domain</a:t>
          </a:r>
        </a:p>
      </dgm:t>
    </dgm:pt>
    <dgm:pt modelId="{513F8F68-7E66-4F67-B3AC-356F26FE5E5F}" type="parTrans" cxnId="{927DB7FE-82F9-466E-9478-F0134C9111F9}">
      <dgm:prSet/>
      <dgm:spPr/>
      <dgm:t>
        <a:bodyPr/>
        <a:lstStyle/>
        <a:p>
          <a:endParaRPr lang="en-MY" sz="1400"/>
        </a:p>
      </dgm:t>
    </dgm:pt>
    <dgm:pt modelId="{1A48024D-0D08-482C-9F5A-1C41F453B8E8}" type="sibTrans" cxnId="{927DB7FE-82F9-466E-9478-F0134C9111F9}">
      <dgm:prSet/>
      <dgm:spPr/>
      <dgm:t>
        <a:bodyPr/>
        <a:lstStyle/>
        <a:p>
          <a:endParaRPr lang="en-MY" sz="1400"/>
        </a:p>
      </dgm:t>
    </dgm:pt>
    <dgm:pt modelId="{4F3B0462-0B17-4C8A-9A0C-9C607E7886FB}">
      <dgm:prSet phldrT="[Text]" custT="1"/>
      <dgm:spPr/>
      <dgm:t>
        <a:bodyPr/>
        <a:lstStyle/>
        <a:p>
          <a:endParaRPr lang="en-MY" sz="1400" dirty="0"/>
        </a:p>
      </dgm:t>
    </dgm:pt>
    <dgm:pt modelId="{9DDAD662-FA39-4510-A076-2CC9282520DD}" type="parTrans" cxnId="{61494F1F-D07C-44F4-9975-B38F3D7B196C}">
      <dgm:prSet/>
      <dgm:spPr/>
      <dgm:t>
        <a:bodyPr/>
        <a:lstStyle/>
        <a:p>
          <a:endParaRPr lang="en-MY" sz="1400"/>
        </a:p>
      </dgm:t>
    </dgm:pt>
    <dgm:pt modelId="{4BAE6EB2-29A6-4BA4-AC0E-FF48357783B6}" type="sibTrans" cxnId="{61494F1F-D07C-44F4-9975-B38F3D7B196C}">
      <dgm:prSet/>
      <dgm:spPr/>
      <dgm:t>
        <a:bodyPr/>
        <a:lstStyle/>
        <a:p>
          <a:endParaRPr lang="en-MY" sz="1400"/>
        </a:p>
      </dgm:t>
    </dgm:pt>
    <dgm:pt modelId="{B73C273F-AD3B-4281-B6B6-8988BA90E4A0}">
      <dgm:prSet phldrT="[Text]" custT="1"/>
      <dgm:spPr/>
      <dgm:t>
        <a:bodyPr/>
        <a:lstStyle/>
        <a:p>
          <a:endParaRPr lang="en-MY" sz="1400" dirty="0"/>
        </a:p>
      </dgm:t>
    </dgm:pt>
    <dgm:pt modelId="{F6B6CC00-F9CF-461A-B074-D53924376043}" type="parTrans" cxnId="{5C76B475-C7D7-4852-B4C6-7A9F325B9BEF}">
      <dgm:prSet/>
      <dgm:spPr/>
      <dgm:t>
        <a:bodyPr/>
        <a:lstStyle/>
        <a:p>
          <a:endParaRPr lang="en-MY" sz="1400"/>
        </a:p>
      </dgm:t>
    </dgm:pt>
    <dgm:pt modelId="{A9F66B59-58F1-4603-A6CA-B3269B72A93E}" type="sibTrans" cxnId="{5C76B475-C7D7-4852-B4C6-7A9F325B9BEF}">
      <dgm:prSet/>
      <dgm:spPr/>
      <dgm:t>
        <a:bodyPr/>
        <a:lstStyle/>
        <a:p>
          <a:endParaRPr lang="en-MY" sz="1400"/>
        </a:p>
      </dgm:t>
    </dgm:pt>
    <dgm:pt modelId="{B37B6074-6E23-4D58-A316-8BB5A1C88409}">
      <dgm:prSet phldrT="[Text]" custT="1"/>
      <dgm:spPr/>
      <dgm:t>
        <a:bodyPr/>
        <a:lstStyle/>
        <a:p>
          <a:endParaRPr lang="en-MY" sz="1400" dirty="0"/>
        </a:p>
      </dgm:t>
    </dgm:pt>
    <dgm:pt modelId="{8E7AB996-A48A-4D27-8EDB-4405971DF97A}" type="parTrans" cxnId="{94C6E1B2-639E-4E9E-A480-B7FD1B87B760}">
      <dgm:prSet/>
      <dgm:spPr/>
      <dgm:t>
        <a:bodyPr/>
        <a:lstStyle/>
        <a:p>
          <a:endParaRPr lang="en-MY" sz="1400"/>
        </a:p>
      </dgm:t>
    </dgm:pt>
    <dgm:pt modelId="{7158B3E4-B824-4FEF-9D74-40C6DB3327AF}" type="sibTrans" cxnId="{94C6E1B2-639E-4E9E-A480-B7FD1B87B760}">
      <dgm:prSet/>
      <dgm:spPr/>
      <dgm:t>
        <a:bodyPr/>
        <a:lstStyle/>
        <a:p>
          <a:endParaRPr lang="en-MY" sz="1400"/>
        </a:p>
      </dgm:t>
    </dgm:pt>
    <dgm:pt modelId="{BF825ECF-FC3E-46C5-9C75-4AA3E054B35A}">
      <dgm:prSet phldrT="[Text]" custT="1"/>
      <dgm:spPr/>
      <dgm:t>
        <a:bodyPr/>
        <a:lstStyle/>
        <a:p>
          <a:endParaRPr lang="en-MY" sz="1400" dirty="0"/>
        </a:p>
      </dgm:t>
    </dgm:pt>
    <dgm:pt modelId="{450C3DAC-C4F0-428B-AC75-FEB31B5FA2C3}" type="parTrans" cxnId="{DB3AC798-FB56-4D80-805A-A1D1B0F0542A}">
      <dgm:prSet/>
      <dgm:spPr/>
      <dgm:t>
        <a:bodyPr/>
        <a:lstStyle/>
        <a:p>
          <a:endParaRPr lang="en-MY" sz="1400"/>
        </a:p>
      </dgm:t>
    </dgm:pt>
    <dgm:pt modelId="{AE1458C1-CC69-4A67-B825-3BF5FBBAA744}" type="sibTrans" cxnId="{DB3AC798-FB56-4D80-805A-A1D1B0F0542A}">
      <dgm:prSet/>
      <dgm:spPr/>
      <dgm:t>
        <a:bodyPr/>
        <a:lstStyle/>
        <a:p>
          <a:endParaRPr lang="en-MY" sz="1400"/>
        </a:p>
      </dgm:t>
    </dgm:pt>
    <dgm:pt modelId="{79922641-CA55-49EB-9D56-69DB6EAAA301}">
      <dgm:prSet phldrT="[Text]" custT="1"/>
      <dgm:spPr/>
      <dgm:t>
        <a:bodyPr/>
        <a:lstStyle/>
        <a:p>
          <a:endParaRPr lang="en-MY" sz="1400" dirty="0"/>
        </a:p>
      </dgm:t>
    </dgm:pt>
    <dgm:pt modelId="{3766B06A-D8D4-4D75-9AED-AE922C4831D2}" type="parTrans" cxnId="{7006FE6B-22EC-4EF0-BD5B-DEC7DD4F37BD}">
      <dgm:prSet/>
      <dgm:spPr/>
      <dgm:t>
        <a:bodyPr/>
        <a:lstStyle/>
        <a:p>
          <a:endParaRPr lang="en-MY" sz="1400"/>
        </a:p>
      </dgm:t>
    </dgm:pt>
    <dgm:pt modelId="{344FD365-9513-4C5F-A763-199BF7D84A69}" type="sibTrans" cxnId="{7006FE6B-22EC-4EF0-BD5B-DEC7DD4F37BD}">
      <dgm:prSet/>
      <dgm:spPr/>
      <dgm:t>
        <a:bodyPr/>
        <a:lstStyle/>
        <a:p>
          <a:endParaRPr lang="en-MY" sz="1400"/>
        </a:p>
      </dgm:t>
    </dgm:pt>
    <dgm:pt modelId="{F9089F6C-B494-4DEB-A5FF-04E9E58079AD}">
      <dgm:prSet phldrT="[Text]" custT="1"/>
      <dgm:spPr/>
      <dgm:t>
        <a:bodyPr/>
        <a:lstStyle/>
        <a:p>
          <a:endParaRPr lang="en-MY" sz="1400" dirty="0"/>
        </a:p>
      </dgm:t>
    </dgm:pt>
    <dgm:pt modelId="{47F799E5-AA6D-4E57-B968-09241C843DBF}" type="parTrans" cxnId="{FCAA5C05-9736-494E-B325-54F013ECC0D4}">
      <dgm:prSet/>
      <dgm:spPr/>
      <dgm:t>
        <a:bodyPr/>
        <a:lstStyle/>
        <a:p>
          <a:endParaRPr lang="en-MY" sz="1400"/>
        </a:p>
      </dgm:t>
    </dgm:pt>
    <dgm:pt modelId="{ED145DF8-C5B6-44DC-B012-8438797BA944}" type="sibTrans" cxnId="{FCAA5C05-9736-494E-B325-54F013ECC0D4}">
      <dgm:prSet/>
      <dgm:spPr/>
      <dgm:t>
        <a:bodyPr/>
        <a:lstStyle/>
        <a:p>
          <a:endParaRPr lang="en-MY" sz="1400"/>
        </a:p>
      </dgm:t>
    </dgm:pt>
    <dgm:pt modelId="{81350A6F-7C95-40C5-B53A-A17251019214}">
      <dgm:prSet phldrT="[Text]" custT="1"/>
      <dgm:spPr/>
      <dgm:t>
        <a:bodyPr/>
        <a:lstStyle/>
        <a:p>
          <a:endParaRPr lang="en-MY" sz="1400" dirty="0"/>
        </a:p>
      </dgm:t>
    </dgm:pt>
    <dgm:pt modelId="{A29E30DB-2849-45A8-ADED-AD53C7432F3C}" type="parTrans" cxnId="{3511569C-433C-4544-8983-88C7064175A0}">
      <dgm:prSet/>
      <dgm:spPr/>
      <dgm:t>
        <a:bodyPr/>
        <a:lstStyle/>
        <a:p>
          <a:endParaRPr lang="en-MY" sz="1400"/>
        </a:p>
      </dgm:t>
    </dgm:pt>
    <dgm:pt modelId="{48D5A1EA-ACB5-410A-AAE0-0907409D0B7F}" type="sibTrans" cxnId="{3511569C-433C-4544-8983-88C7064175A0}">
      <dgm:prSet/>
      <dgm:spPr/>
      <dgm:t>
        <a:bodyPr/>
        <a:lstStyle/>
        <a:p>
          <a:endParaRPr lang="en-MY" sz="1400"/>
        </a:p>
      </dgm:t>
    </dgm:pt>
    <dgm:pt modelId="{C21C41A8-BBAC-42DB-9EBF-8938AC363A85}">
      <dgm:prSet phldrT="[Text]" custT="1"/>
      <dgm:spPr/>
      <dgm:t>
        <a:bodyPr/>
        <a:lstStyle/>
        <a:p>
          <a:endParaRPr lang="en-MY" sz="1400" dirty="0"/>
        </a:p>
      </dgm:t>
    </dgm:pt>
    <dgm:pt modelId="{A2083D79-1178-4CAF-A929-4FF62D87B8FD}" type="parTrans" cxnId="{EE495722-8626-4805-94DA-3D1B467EFAE2}">
      <dgm:prSet/>
      <dgm:spPr/>
      <dgm:t>
        <a:bodyPr/>
        <a:lstStyle/>
        <a:p>
          <a:endParaRPr lang="en-MY" sz="1400"/>
        </a:p>
      </dgm:t>
    </dgm:pt>
    <dgm:pt modelId="{E50E1062-A6AA-40D0-8569-E4E3090A5537}" type="sibTrans" cxnId="{EE495722-8626-4805-94DA-3D1B467EFAE2}">
      <dgm:prSet/>
      <dgm:spPr/>
      <dgm:t>
        <a:bodyPr/>
        <a:lstStyle/>
        <a:p>
          <a:endParaRPr lang="en-MY" sz="1400"/>
        </a:p>
      </dgm:t>
    </dgm:pt>
    <dgm:pt modelId="{F828C320-577E-4931-9663-6E0AC60FF24F}">
      <dgm:prSet phldrT="[Text]" custT="1"/>
      <dgm:spPr/>
      <dgm:t>
        <a:bodyPr/>
        <a:lstStyle/>
        <a:p>
          <a:endParaRPr lang="en-MY" sz="1400" dirty="0"/>
        </a:p>
      </dgm:t>
    </dgm:pt>
    <dgm:pt modelId="{84ACF94C-45EC-4423-9F2B-E77C1C7AA6BF}" type="parTrans" cxnId="{DD1490A8-C306-45A5-B4D1-1344B7DF1F4E}">
      <dgm:prSet/>
      <dgm:spPr/>
      <dgm:t>
        <a:bodyPr/>
        <a:lstStyle/>
        <a:p>
          <a:endParaRPr lang="en-MY" sz="1400"/>
        </a:p>
      </dgm:t>
    </dgm:pt>
    <dgm:pt modelId="{8A6B54BE-782E-4029-8DE3-2188489C944B}" type="sibTrans" cxnId="{DD1490A8-C306-45A5-B4D1-1344B7DF1F4E}">
      <dgm:prSet/>
      <dgm:spPr/>
      <dgm:t>
        <a:bodyPr/>
        <a:lstStyle/>
        <a:p>
          <a:endParaRPr lang="en-MY" sz="1400"/>
        </a:p>
      </dgm:t>
    </dgm:pt>
    <dgm:pt modelId="{FC51D921-08D7-4689-93E7-83CAC21C8D55}">
      <dgm:prSet phldrT="[Text]" custT="1"/>
      <dgm:spPr/>
      <dgm:t>
        <a:bodyPr/>
        <a:lstStyle/>
        <a:p>
          <a:endParaRPr lang="en-MY" sz="1400" dirty="0"/>
        </a:p>
      </dgm:t>
    </dgm:pt>
    <dgm:pt modelId="{EA4124C2-5E78-45BF-BF88-E2444821FCEF}" type="parTrans" cxnId="{E4BD2B2A-E609-4BE2-B6ED-76296B549429}">
      <dgm:prSet/>
      <dgm:spPr/>
      <dgm:t>
        <a:bodyPr/>
        <a:lstStyle/>
        <a:p>
          <a:endParaRPr lang="en-MY" sz="1400"/>
        </a:p>
      </dgm:t>
    </dgm:pt>
    <dgm:pt modelId="{59104D43-FF9C-40A8-BF76-45F69B78D29C}" type="sibTrans" cxnId="{E4BD2B2A-E609-4BE2-B6ED-76296B549429}">
      <dgm:prSet/>
      <dgm:spPr/>
      <dgm:t>
        <a:bodyPr/>
        <a:lstStyle/>
        <a:p>
          <a:endParaRPr lang="en-MY" sz="1400"/>
        </a:p>
      </dgm:t>
    </dgm:pt>
    <dgm:pt modelId="{87A0CA5D-326D-4174-840B-B1C9E0C342BE}">
      <dgm:prSet phldrT="[Text]" custT="1"/>
      <dgm:spPr/>
      <dgm:t>
        <a:bodyPr/>
        <a:lstStyle/>
        <a:p>
          <a:endParaRPr lang="en-MY" sz="1400" dirty="0"/>
        </a:p>
      </dgm:t>
    </dgm:pt>
    <dgm:pt modelId="{23BC1D1C-19A9-4401-AC67-2FB5B1EAFEFE}" type="parTrans" cxnId="{C69315D3-A6FA-4EE1-B8E9-CDE8D4151ABB}">
      <dgm:prSet/>
      <dgm:spPr/>
      <dgm:t>
        <a:bodyPr/>
        <a:lstStyle/>
        <a:p>
          <a:endParaRPr lang="en-MY" sz="1400"/>
        </a:p>
      </dgm:t>
    </dgm:pt>
    <dgm:pt modelId="{5F06B4B8-E76A-4709-B46F-F61DA7C593C8}" type="sibTrans" cxnId="{C69315D3-A6FA-4EE1-B8E9-CDE8D4151ABB}">
      <dgm:prSet/>
      <dgm:spPr/>
      <dgm:t>
        <a:bodyPr/>
        <a:lstStyle/>
        <a:p>
          <a:endParaRPr lang="en-MY" sz="1400"/>
        </a:p>
      </dgm:t>
    </dgm:pt>
    <dgm:pt modelId="{EBC65975-1966-4BAD-94BF-AC6F7D8149B6}">
      <dgm:prSet phldrT="[Text]" custT="1"/>
      <dgm:spPr/>
      <dgm:t>
        <a:bodyPr/>
        <a:lstStyle/>
        <a:p>
          <a:endParaRPr lang="en-MY" sz="1400" dirty="0"/>
        </a:p>
      </dgm:t>
    </dgm:pt>
    <dgm:pt modelId="{D52AD516-76E5-475D-A254-75922D275194}" type="parTrans" cxnId="{6FC039F5-C7B5-4F63-B472-310F4ED84EC2}">
      <dgm:prSet/>
      <dgm:spPr/>
      <dgm:t>
        <a:bodyPr/>
        <a:lstStyle/>
        <a:p>
          <a:endParaRPr lang="en-MY" sz="1400"/>
        </a:p>
      </dgm:t>
    </dgm:pt>
    <dgm:pt modelId="{67CC8214-31E1-4763-9C26-446D1242D84E}" type="sibTrans" cxnId="{6FC039F5-C7B5-4F63-B472-310F4ED84EC2}">
      <dgm:prSet/>
      <dgm:spPr/>
      <dgm:t>
        <a:bodyPr/>
        <a:lstStyle/>
        <a:p>
          <a:endParaRPr lang="en-MY" sz="1400"/>
        </a:p>
      </dgm:t>
    </dgm:pt>
    <dgm:pt modelId="{FA26C5D6-130B-48D5-A19C-D9B5EDFA2AA2}" type="pres">
      <dgm:prSet presAssocID="{9C659DD5-D03C-4301-A689-98AFDEECA6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67338E-76DA-4EF5-8A12-265BE5939F9C}" type="pres">
      <dgm:prSet presAssocID="{E149442F-5577-43D9-B481-765A07183DB7}" presName="hierRoot1" presStyleCnt="0">
        <dgm:presLayoutVars>
          <dgm:hierBranch val="init"/>
        </dgm:presLayoutVars>
      </dgm:prSet>
      <dgm:spPr/>
    </dgm:pt>
    <dgm:pt modelId="{C90CF96D-AAE0-4A6D-9D6C-897A75743A43}" type="pres">
      <dgm:prSet presAssocID="{E149442F-5577-43D9-B481-765A07183DB7}" presName="rootComposite1" presStyleCnt="0"/>
      <dgm:spPr/>
    </dgm:pt>
    <dgm:pt modelId="{7F76A0DB-B5B9-4229-9A43-580EEF80D857}" type="pres">
      <dgm:prSet presAssocID="{E149442F-5577-43D9-B481-765A07183DB7}" presName="rootText1" presStyleLbl="node0" presStyleIdx="0" presStyleCnt="1">
        <dgm:presLayoutVars>
          <dgm:chPref val="3"/>
        </dgm:presLayoutVars>
      </dgm:prSet>
      <dgm:spPr/>
    </dgm:pt>
    <dgm:pt modelId="{5E17D579-DD65-49F4-B99B-4B6557828445}" type="pres">
      <dgm:prSet presAssocID="{E149442F-5577-43D9-B481-765A07183DB7}" presName="rootConnector1" presStyleLbl="node1" presStyleIdx="0" presStyleCnt="0"/>
      <dgm:spPr/>
    </dgm:pt>
    <dgm:pt modelId="{11C538A9-74E8-475C-9051-332410579346}" type="pres">
      <dgm:prSet presAssocID="{E149442F-5577-43D9-B481-765A07183DB7}" presName="hierChild2" presStyleCnt="0"/>
      <dgm:spPr/>
    </dgm:pt>
    <dgm:pt modelId="{E908AC4A-47BE-4E5E-A571-0091D763C75B}" type="pres">
      <dgm:prSet presAssocID="{7907E4CF-D333-4AC7-AF6C-F1D95D30A654}" presName="Name37" presStyleLbl="parChTrans1D2" presStyleIdx="0" presStyleCnt="3"/>
      <dgm:spPr/>
    </dgm:pt>
    <dgm:pt modelId="{6A19D9FD-6F7B-45B2-B04A-D6ABCBDA13A6}" type="pres">
      <dgm:prSet presAssocID="{85EE6FE3-0845-4B61-AEE7-362EE8D0FA7B}" presName="hierRoot2" presStyleCnt="0">
        <dgm:presLayoutVars>
          <dgm:hierBranch val="init"/>
        </dgm:presLayoutVars>
      </dgm:prSet>
      <dgm:spPr/>
    </dgm:pt>
    <dgm:pt modelId="{8142130E-227B-45ED-A840-2DF55F51C690}" type="pres">
      <dgm:prSet presAssocID="{85EE6FE3-0845-4B61-AEE7-362EE8D0FA7B}" presName="rootComposite" presStyleCnt="0"/>
      <dgm:spPr/>
    </dgm:pt>
    <dgm:pt modelId="{C2FC6647-8B1E-427E-ACDB-BF06F582D569}" type="pres">
      <dgm:prSet presAssocID="{85EE6FE3-0845-4B61-AEE7-362EE8D0FA7B}" presName="rootText" presStyleLbl="node2" presStyleIdx="0" presStyleCnt="3">
        <dgm:presLayoutVars>
          <dgm:chPref val="3"/>
        </dgm:presLayoutVars>
      </dgm:prSet>
      <dgm:spPr/>
    </dgm:pt>
    <dgm:pt modelId="{5364CD49-8DD5-400E-A931-128F6F308D53}" type="pres">
      <dgm:prSet presAssocID="{85EE6FE3-0845-4B61-AEE7-362EE8D0FA7B}" presName="rootConnector" presStyleLbl="node2" presStyleIdx="0" presStyleCnt="3"/>
      <dgm:spPr/>
    </dgm:pt>
    <dgm:pt modelId="{902C7410-EF45-46BF-AB94-3616A71C09AC}" type="pres">
      <dgm:prSet presAssocID="{85EE6FE3-0845-4B61-AEE7-362EE8D0FA7B}" presName="hierChild4" presStyleCnt="0"/>
      <dgm:spPr/>
    </dgm:pt>
    <dgm:pt modelId="{5AC498D8-2E73-4CED-AE72-4C1D73976323}" type="pres">
      <dgm:prSet presAssocID="{9DDAD662-FA39-4510-A076-2CC9282520DD}" presName="Name37" presStyleLbl="parChTrans1D3" presStyleIdx="0" presStyleCnt="7"/>
      <dgm:spPr/>
    </dgm:pt>
    <dgm:pt modelId="{7C9E0166-5BAA-493A-8072-AB95C9BADDD8}" type="pres">
      <dgm:prSet presAssocID="{4F3B0462-0B17-4C8A-9A0C-9C607E7886FB}" presName="hierRoot2" presStyleCnt="0">
        <dgm:presLayoutVars>
          <dgm:hierBranch val="init"/>
        </dgm:presLayoutVars>
      </dgm:prSet>
      <dgm:spPr/>
    </dgm:pt>
    <dgm:pt modelId="{F5F9BD61-57C5-463D-897F-8D24431DBC4D}" type="pres">
      <dgm:prSet presAssocID="{4F3B0462-0B17-4C8A-9A0C-9C607E7886FB}" presName="rootComposite" presStyleCnt="0"/>
      <dgm:spPr/>
    </dgm:pt>
    <dgm:pt modelId="{E26A16CF-BBB5-4EB5-B154-407790C022D8}" type="pres">
      <dgm:prSet presAssocID="{4F3B0462-0B17-4C8A-9A0C-9C607E7886FB}" presName="rootText" presStyleLbl="node3" presStyleIdx="0" presStyleCnt="7">
        <dgm:presLayoutVars>
          <dgm:chPref val="3"/>
        </dgm:presLayoutVars>
      </dgm:prSet>
      <dgm:spPr/>
    </dgm:pt>
    <dgm:pt modelId="{1C5A474E-E1BD-4350-B4E1-8A38A4CC8369}" type="pres">
      <dgm:prSet presAssocID="{4F3B0462-0B17-4C8A-9A0C-9C607E7886FB}" presName="rootConnector" presStyleLbl="node3" presStyleIdx="0" presStyleCnt="7"/>
      <dgm:spPr/>
    </dgm:pt>
    <dgm:pt modelId="{02BE6A97-A0EA-454F-A445-8159652ED0BF}" type="pres">
      <dgm:prSet presAssocID="{4F3B0462-0B17-4C8A-9A0C-9C607E7886FB}" presName="hierChild4" presStyleCnt="0"/>
      <dgm:spPr/>
    </dgm:pt>
    <dgm:pt modelId="{701406F2-8B2D-4DED-9658-053E7375FC7D}" type="pres">
      <dgm:prSet presAssocID="{4F3B0462-0B17-4C8A-9A0C-9C607E7886FB}" presName="hierChild5" presStyleCnt="0"/>
      <dgm:spPr/>
    </dgm:pt>
    <dgm:pt modelId="{DFD13E5E-CAC5-4E5E-BFDF-4ED6566519CF}" type="pres">
      <dgm:prSet presAssocID="{F6B6CC00-F9CF-461A-B074-D53924376043}" presName="Name37" presStyleLbl="parChTrans1D3" presStyleIdx="1" presStyleCnt="7"/>
      <dgm:spPr/>
    </dgm:pt>
    <dgm:pt modelId="{4371525B-C670-4E20-A982-3DD14BA3FCD5}" type="pres">
      <dgm:prSet presAssocID="{B73C273F-AD3B-4281-B6B6-8988BA90E4A0}" presName="hierRoot2" presStyleCnt="0">
        <dgm:presLayoutVars>
          <dgm:hierBranch val="init"/>
        </dgm:presLayoutVars>
      </dgm:prSet>
      <dgm:spPr/>
    </dgm:pt>
    <dgm:pt modelId="{9610DAFF-013A-4471-A594-A680611B8737}" type="pres">
      <dgm:prSet presAssocID="{B73C273F-AD3B-4281-B6B6-8988BA90E4A0}" presName="rootComposite" presStyleCnt="0"/>
      <dgm:spPr/>
    </dgm:pt>
    <dgm:pt modelId="{8C878B2B-D7C0-4F4D-A64E-1E1E002AF5A7}" type="pres">
      <dgm:prSet presAssocID="{B73C273F-AD3B-4281-B6B6-8988BA90E4A0}" presName="rootText" presStyleLbl="node3" presStyleIdx="1" presStyleCnt="7">
        <dgm:presLayoutVars>
          <dgm:chPref val="3"/>
        </dgm:presLayoutVars>
      </dgm:prSet>
      <dgm:spPr/>
    </dgm:pt>
    <dgm:pt modelId="{BF9BA9E4-4CE2-478C-B8E8-04769389C35E}" type="pres">
      <dgm:prSet presAssocID="{B73C273F-AD3B-4281-B6B6-8988BA90E4A0}" presName="rootConnector" presStyleLbl="node3" presStyleIdx="1" presStyleCnt="7"/>
      <dgm:spPr/>
    </dgm:pt>
    <dgm:pt modelId="{692A5BEA-34CD-41CB-9140-97C6B7BD6260}" type="pres">
      <dgm:prSet presAssocID="{B73C273F-AD3B-4281-B6B6-8988BA90E4A0}" presName="hierChild4" presStyleCnt="0"/>
      <dgm:spPr/>
    </dgm:pt>
    <dgm:pt modelId="{075EB0A7-4AF2-4ABD-80C7-3CC36CCADBED}" type="pres">
      <dgm:prSet presAssocID="{B73C273F-AD3B-4281-B6B6-8988BA90E4A0}" presName="hierChild5" presStyleCnt="0"/>
      <dgm:spPr/>
    </dgm:pt>
    <dgm:pt modelId="{496D039B-FA4C-4ECD-B341-DD20C0536CE5}" type="pres">
      <dgm:prSet presAssocID="{8E7AB996-A48A-4D27-8EDB-4405971DF97A}" presName="Name37" presStyleLbl="parChTrans1D3" presStyleIdx="2" presStyleCnt="7"/>
      <dgm:spPr/>
    </dgm:pt>
    <dgm:pt modelId="{FCE4B5F8-F6B9-4421-BA6A-D8FB998571D7}" type="pres">
      <dgm:prSet presAssocID="{B37B6074-6E23-4D58-A316-8BB5A1C88409}" presName="hierRoot2" presStyleCnt="0">
        <dgm:presLayoutVars>
          <dgm:hierBranch val="init"/>
        </dgm:presLayoutVars>
      </dgm:prSet>
      <dgm:spPr/>
    </dgm:pt>
    <dgm:pt modelId="{2AFFBE8B-2D6F-466F-99EB-A8B3A0F9D11D}" type="pres">
      <dgm:prSet presAssocID="{B37B6074-6E23-4D58-A316-8BB5A1C88409}" presName="rootComposite" presStyleCnt="0"/>
      <dgm:spPr/>
    </dgm:pt>
    <dgm:pt modelId="{65207484-CF11-4D64-B5EA-AA58ABFFD1BE}" type="pres">
      <dgm:prSet presAssocID="{B37B6074-6E23-4D58-A316-8BB5A1C88409}" presName="rootText" presStyleLbl="node3" presStyleIdx="2" presStyleCnt="7">
        <dgm:presLayoutVars>
          <dgm:chPref val="3"/>
        </dgm:presLayoutVars>
      </dgm:prSet>
      <dgm:spPr/>
    </dgm:pt>
    <dgm:pt modelId="{9FF66C8F-45E6-4270-8FB6-29CDEB59988E}" type="pres">
      <dgm:prSet presAssocID="{B37B6074-6E23-4D58-A316-8BB5A1C88409}" presName="rootConnector" presStyleLbl="node3" presStyleIdx="2" presStyleCnt="7"/>
      <dgm:spPr/>
    </dgm:pt>
    <dgm:pt modelId="{20C55C9C-3984-4001-B49F-EA5A9F981216}" type="pres">
      <dgm:prSet presAssocID="{B37B6074-6E23-4D58-A316-8BB5A1C88409}" presName="hierChild4" presStyleCnt="0"/>
      <dgm:spPr/>
    </dgm:pt>
    <dgm:pt modelId="{E05A82FC-4798-4402-A64C-F06716F49DE4}" type="pres">
      <dgm:prSet presAssocID="{B37B6074-6E23-4D58-A316-8BB5A1C88409}" presName="hierChild5" presStyleCnt="0"/>
      <dgm:spPr/>
    </dgm:pt>
    <dgm:pt modelId="{375A6125-7E00-4A08-B103-411A74F3D2B4}" type="pres">
      <dgm:prSet presAssocID="{85EE6FE3-0845-4B61-AEE7-362EE8D0FA7B}" presName="hierChild5" presStyleCnt="0"/>
      <dgm:spPr/>
    </dgm:pt>
    <dgm:pt modelId="{D3CFAB7C-E238-4FEB-8F7F-1B2426AACE0B}" type="pres">
      <dgm:prSet presAssocID="{40F01AAE-91D7-43FD-ABEB-6BA78A654739}" presName="Name37" presStyleLbl="parChTrans1D2" presStyleIdx="1" presStyleCnt="3"/>
      <dgm:spPr/>
    </dgm:pt>
    <dgm:pt modelId="{C8A53CC7-A563-4BF6-B648-E086F5700BEE}" type="pres">
      <dgm:prSet presAssocID="{E6A9FBB9-A011-4F97-844F-D40B8E441D08}" presName="hierRoot2" presStyleCnt="0">
        <dgm:presLayoutVars>
          <dgm:hierBranch val="init"/>
        </dgm:presLayoutVars>
      </dgm:prSet>
      <dgm:spPr/>
    </dgm:pt>
    <dgm:pt modelId="{2FD643A8-0B3F-4554-8985-EE58AF65C56D}" type="pres">
      <dgm:prSet presAssocID="{E6A9FBB9-A011-4F97-844F-D40B8E441D08}" presName="rootComposite" presStyleCnt="0"/>
      <dgm:spPr/>
    </dgm:pt>
    <dgm:pt modelId="{E2B1B574-6D24-49B5-8376-A5807A2D34CC}" type="pres">
      <dgm:prSet presAssocID="{E6A9FBB9-A011-4F97-844F-D40B8E441D08}" presName="rootText" presStyleLbl="node2" presStyleIdx="1" presStyleCnt="3">
        <dgm:presLayoutVars>
          <dgm:chPref val="3"/>
        </dgm:presLayoutVars>
      </dgm:prSet>
      <dgm:spPr/>
    </dgm:pt>
    <dgm:pt modelId="{4FD74A90-FDB1-4A9C-992F-AA058DF93005}" type="pres">
      <dgm:prSet presAssocID="{E6A9FBB9-A011-4F97-844F-D40B8E441D08}" presName="rootConnector" presStyleLbl="node2" presStyleIdx="1" presStyleCnt="3"/>
      <dgm:spPr/>
    </dgm:pt>
    <dgm:pt modelId="{4FA7336F-C8F9-44CE-A1B7-7F132A941A12}" type="pres">
      <dgm:prSet presAssocID="{E6A9FBB9-A011-4F97-844F-D40B8E441D08}" presName="hierChild4" presStyleCnt="0"/>
      <dgm:spPr/>
    </dgm:pt>
    <dgm:pt modelId="{6ABD22FF-EDAB-4CBD-A094-EFC1C6EBC9C2}" type="pres">
      <dgm:prSet presAssocID="{450C3DAC-C4F0-428B-AC75-FEB31B5FA2C3}" presName="Name37" presStyleLbl="parChTrans1D3" presStyleIdx="3" presStyleCnt="7"/>
      <dgm:spPr/>
    </dgm:pt>
    <dgm:pt modelId="{CFDE02D6-0AFE-4C7C-8051-559AEC6A1135}" type="pres">
      <dgm:prSet presAssocID="{BF825ECF-FC3E-46C5-9C75-4AA3E054B35A}" presName="hierRoot2" presStyleCnt="0">
        <dgm:presLayoutVars>
          <dgm:hierBranch val="init"/>
        </dgm:presLayoutVars>
      </dgm:prSet>
      <dgm:spPr/>
    </dgm:pt>
    <dgm:pt modelId="{937C39B3-2543-4299-9F76-DEEECB96DA8A}" type="pres">
      <dgm:prSet presAssocID="{BF825ECF-FC3E-46C5-9C75-4AA3E054B35A}" presName="rootComposite" presStyleCnt="0"/>
      <dgm:spPr/>
    </dgm:pt>
    <dgm:pt modelId="{7DAB0599-F8C9-4321-BCAC-B4A6B0689483}" type="pres">
      <dgm:prSet presAssocID="{BF825ECF-FC3E-46C5-9C75-4AA3E054B35A}" presName="rootText" presStyleLbl="node3" presStyleIdx="3" presStyleCnt="7">
        <dgm:presLayoutVars>
          <dgm:chPref val="3"/>
        </dgm:presLayoutVars>
      </dgm:prSet>
      <dgm:spPr/>
    </dgm:pt>
    <dgm:pt modelId="{9B2930D2-615C-4731-A4FC-5BDEA277F214}" type="pres">
      <dgm:prSet presAssocID="{BF825ECF-FC3E-46C5-9C75-4AA3E054B35A}" presName="rootConnector" presStyleLbl="node3" presStyleIdx="3" presStyleCnt="7"/>
      <dgm:spPr/>
    </dgm:pt>
    <dgm:pt modelId="{796C8877-DF12-4B1D-881A-EAF49C53A686}" type="pres">
      <dgm:prSet presAssocID="{BF825ECF-FC3E-46C5-9C75-4AA3E054B35A}" presName="hierChild4" presStyleCnt="0"/>
      <dgm:spPr/>
    </dgm:pt>
    <dgm:pt modelId="{035570E5-33A5-44E7-9BF3-776904F6644E}" type="pres">
      <dgm:prSet presAssocID="{3766B06A-D8D4-4D75-9AED-AE922C4831D2}" presName="Name37" presStyleLbl="parChTrans1D4" presStyleIdx="0" presStyleCnt="5"/>
      <dgm:spPr/>
    </dgm:pt>
    <dgm:pt modelId="{C8FD4918-856E-4D55-AA9C-B03DE29460FB}" type="pres">
      <dgm:prSet presAssocID="{79922641-CA55-49EB-9D56-69DB6EAAA301}" presName="hierRoot2" presStyleCnt="0">
        <dgm:presLayoutVars>
          <dgm:hierBranch val="init"/>
        </dgm:presLayoutVars>
      </dgm:prSet>
      <dgm:spPr/>
    </dgm:pt>
    <dgm:pt modelId="{8CED1E9D-A5CB-4153-9FE5-8BEFE8DC8DB4}" type="pres">
      <dgm:prSet presAssocID="{79922641-CA55-49EB-9D56-69DB6EAAA301}" presName="rootComposite" presStyleCnt="0"/>
      <dgm:spPr/>
    </dgm:pt>
    <dgm:pt modelId="{7C60B354-4CE7-4D4A-AC19-0275CFA2D541}" type="pres">
      <dgm:prSet presAssocID="{79922641-CA55-49EB-9D56-69DB6EAAA301}" presName="rootText" presStyleLbl="node4" presStyleIdx="0" presStyleCnt="5">
        <dgm:presLayoutVars>
          <dgm:chPref val="3"/>
        </dgm:presLayoutVars>
      </dgm:prSet>
      <dgm:spPr/>
    </dgm:pt>
    <dgm:pt modelId="{C98D5AE1-5EA8-40B4-8125-82AEE0F07A78}" type="pres">
      <dgm:prSet presAssocID="{79922641-CA55-49EB-9D56-69DB6EAAA301}" presName="rootConnector" presStyleLbl="node4" presStyleIdx="0" presStyleCnt="5"/>
      <dgm:spPr/>
    </dgm:pt>
    <dgm:pt modelId="{490B2BFF-2775-406F-A82C-A4A83830C8F2}" type="pres">
      <dgm:prSet presAssocID="{79922641-CA55-49EB-9D56-69DB6EAAA301}" presName="hierChild4" presStyleCnt="0"/>
      <dgm:spPr/>
    </dgm:pt>
    <dgm:pt modelId="{333B6C76-823D-4FA6-8DA3-C2DAAF06A6D8}" type="pres">
      <dgm:prSet presAssocID="{79922641-CA55-49EB-9D56-69DB6EAAA301}" presName="hierChild5" presStyleCnt="0"/>
      <dgm:spPr/>
    </dgm:pt>
    <dgm:pt modelId="{C1947670-6ABB-4E04-8F1D-BD92E7D8764E}" type="pres">
      <dgm:prSet presAssocID="{47F799E5-AA6D-4E57-B968-09241C843DBF}" presName="Name37" presStyleLbl="parChTrans1D4" presStyleIdx="1" presStyleCnt="5"/>
      <dgm:spPr/>
    </dgm:pt>
    <dgm:pt modelId="{3FEF5D69-A8F3-48F8-80F5-A897C1BB1F92}" type="pres">
      <dgm:prSet presAssocID="{F9089F6C-B494-4DEB-A5FF-04E9E58079AD}" presName="hierRoot2" presStyleCnt="0">
        <dgm:presLayoutVars>
          <dgm:hierBranch val="init"/>
        </dgm:presLayoutVars>
      </dgm:prSet>
      <dgm:spPr/>
    </dgm:pt>
    <dgm:pt modelId="{EE9D7152-7500-4DB6-B8F3-2F3D824893D6}" type="pres">
      <dgm:prSet presAssocID="{F9089F6C-B494-4DEB-A5FF-04E9E58079AD}" presName="rootComposite" presStyleCnt="0"/>
      <dgm:spPr/>
    </dgm:pt>
    <dgm:pt modelId="{93451FCB-E306-4E5B-82CA-7F79F2EF85CB}" type="pres">
      <dgm:prSet presAssocID="{F9089F6C-B494-4DEB-A5FF-04E9E58079AD}" presName="rootText" presStyleLbl="node4" presStyleIdx="1" presStyleCnt="5">
        <dgm:presLayoutVars>
          <dgm:chPref val="3"/>
        </dgm:presLayoutVars>
      </dgm:prSet>
      <dgm:spPr/>
    </dgm:pt>
    <dgm:pt modelId="{43877246-35AF-41DF-907F-2D611A3E7C3E}" type="pres">
      <dgm:prSet presAssocID="{F9089F6C-B494-4DEB-A5FF-04E9E58079AD}" presName="rootConnector" presStyleLbl="node4" presStyleIdx="1" presStyleCnt="5"/>
      <dgm:spPr/>
    </dgm:pt>
    <dgm:pt modelId="{1EA9C663-BA7C-4553-AB1C-5D661113D382}" type="pres">
      <dgm:prSet presAssocID="{F9089F6C-B494-4DEB-A5FF-04E9E58079AD}" presName="hierChild4" presStyleCnt="0"/>
      <dgm:spPr/>
    </dgm:pt>
    <dgm:pt modelId="{48BD78EF-E4FB-47FA-80A1-B0C9DDE8A79E}" type="pres">
      <dgm:prSet presAssocID="{F9089F6C-B494-4DEB-A5FF-04E9E58079AD}" presName="hierChild5" presStyleCnt="0"/>
      <dgm:spPr/>
    </dgm:pt>
    <dgm:pt modelId="{4F3FAF69-8943-4EFA-9D63-54341159E889}" type="pres">
      <dgm:prSet presAssocID="{A29E30DB-2849-45A8-ADED-AD53C7432F3C}" presName="Name37" presStyleLbl="parChTrans1D4" presStyleIdx="2" presStyleCnt="5"/>
      <dgm:spPr/>
    </dgm:pt>
    <dgm:pt modelId="{B2B02CF8-B521-4B15-B1F5-BC7198E55D68}" type="pres">
      <dgm:prSet presAssocID="{81350A6F-7C95-40C5-B53A-A17251019214}" presName="hierRoot2" presStyleCnt="0">
        <dgm:presLayoutVars>
          <dgm:hierBranch val="init"/>
        </dgm:presLayoutVars>
      </dgm:prSet>
      <dgm:spPr/>
    </dgm:pt>
    <dgm:pt modelId="{CB134120-3F5E-4FEA-800D-7FE9EC3A5D20}" type="pres">
      <dgm:prSet presAssocID="{81350A6F-7C95-40C5-B53A-A17251019214}" presName="rootComposite" presStyleCnt="0"/>
      <dgm:spPr/>
    </dgm:pt>
    <dgm:pt modelId="{8B1F9B75-2C07-4CBC-B2D2-B8A6D9C00AE1}" type="pres">
      <dgm:prSet presAssocID="{81350A6F-7C95-40C5-B53A-A17251019214}" presName="rootText" presStyleLbl="node4" presStyleIdx="2" presStyleCnt="5">
        <dgm:presLayoutVars>
          <dgm:chPref val="3"/>
        </dgm:presLayoutVars>
      </dgm:prSet>
      <dgm:spPr/>
    </dgm:pt>
    <dgm:pt modelId="{C6229BA1-3F5F-4B3A-B9CD-5D931E67041E}" type="pres">
      <dgm:prSet presAssocID="{81350A6F-7C95-40C5-B53A-A17251019214}" presName="rootConnector" presStyleLbl="node4" presStyleIdx="2" presStyleCnt="5"/>
      <dgm:spPr/>
    </dgm:pt>
    <dgm:pt modelId="{797424BA-F618-4640-A9C1-1201FCF23EB7}" type="pres">
      <dgm:prSet presAssocID="{81350A6F-7C95-40C5-B53A-A17251019214}" presName="hierChild4" presStyleCnt="0"/>
      <dgm:spPr/>
    </dgm:pt>
    <dgm:pt modelId="{A123228A-C080-4AE2-A322-A15459160FDC}" type="pres">
      <dgm:prSet presAssocID="{81350A6F-7C95-40C5-B53A-A17251019214}" presName="hierChild5" presStyleCnt="0"/>
      <dgm:spPr/>
    </dgm:pt>
    <dgm:pt modelId="{C63D6F4F-902E-4ED5-BBE7-F5183FE851AD}" type="pres">
      <dgm:prSet presAssocID="{BF825ECF-FC3E-46C5-9C75-4AA3E054B35A}" presName="hierChild5" presStyleCnt="0"/>
      <dgm:spPr/>
    </dgm:pt>
    <dgm:pt modelId="{8F0BEA23-0B82-4165-826F-B680E67BDB3F}" type="pres">
      <dgm:prSet presAssocID="{EA4124C2-5E78-45BF-BF88-E2444821FCEF}" presName="Name37" presStyleLbl="parChTrans1D3" presStyleIdx="4" presStyleCnt="7"/>
      <dgm:spPr/>
    </dgm:pt>
    <dgm:pt modelId="{9B759D47-EEF4-4530-9745-BF5522111FFA}" type="pres">
      <dgm:prSet presAssocID="{FC51D921-08D7-4689-93E7-83CAC21C8D55}" presName="hierRoot2" presStyleCnt="0">
        <dgm:presLayoutVars>
          <dgm:hierBranch val="init"/>
        </dgm:presLayoutVars>
      </dgm:prSet>
      <dgm:spPr/>
    </dgm:pt>
    <dgm:pt modelId="{7C97A4E5-CED2-4DC0-A410-4AE48B2B3C27}" type="pres">
      <dgm:prSet presAssocID="{FC51D921-08D7-4689-93E7-83CAC21C8D55}" presName="rootComposite" presStyleCnt="0"/>
      <dgm:spPr/>
    </dgm:pt>
    <dgm:pt modelId="{5D8F8C2A-5413-47AC-9BA1-0D6BB78985DE}" type="pres">
      <dgm:prSet presAssocID="{FC51D921-08D7-4689-93E7-83CAC21C8D55}" presName="rootText" presStyleLbl="node3" presStyleIdx="4" presStyleCnt="7">
        <dgm:presLayoutVars>
          <dgm:chPref val="3"/>
        </dgm:presLayoutVars>
      </dgm:prSet>
      <dgm:spPr/>
    </dgm:pt>
    <dgm:pt modelId="{BD758708-A0C8-4C18-B8C2-61D895D61887}" type="pres">
      <dgm:prSet presAssocID="{FC51D921-08D7-4689-93E7-83CAC21C8D55}" presName="rootConnector" presStyleLbl="node3" presStyleIdx="4" presStyleCnt="7"/>
      <dgm:spPr/>
    </dgm:pt>
    <dgm:pt modelId="{1123C612-36E4-4EF7-9EAC-C00A245FD56E}" type="pres">
      <dgm:prSet presAssocID="{FC51D921-08D7-4689-93E7-83CAC21C8D55}" presName="hierChild4" presStyleCnt="0"/>
      <dgm:spPr/>
    </dgm:pt>
    <dgm:pt modelId="{2F747DAC-A154-4641-B005-0B9E22CF345A}" type="pres">
      <dgm:prSet presAssocID="{23BC1D1C-19A9-4401-AC67-2FB5B1EAFEFE}" presName="Name37" presStyleLbl="parChTrans1D4" presStyleIdx="3" presStyleCnt="5"/>
      <dgm:spPr/>
    </dgm:pt>
    <dgm:pt modelId="{68311419-582E-4A5D-8915-F5BDAB207324}" type="pres">
      <dgm:prSet presAssocID="{87A0CA5D-326D-4174-840B-B1C9E0C342BE}" presName="hierRoot2" presStyleCnt="0">
        <dgm:presLayoutVars>
          <dgm:hierBranch val="init"/>
        </dgm:presLayoutVars>
      </dgm:prSet>
      <dgm:spPr/>
    </dgm:pt>
    <dgm:pt modelId="{041D66BA-118F-430B-B756-8398EA2A5EBB}" type="pres">
      <dgm:prSet presAssocID="{87A0CA5D-326D-4174-840B-B1C9E0C342BE}" presName="rootComposite" presStyleCnt="0"/>
      <dgm:spPr/>
    </dgm:pt>
    <dgm:pt modelId="{642DBD6C-BBEA-4A5F-922E-037704B5915E}" type="pres">
      <dgm:prSet presAssocID="{87A0CA5D-326D-4174-840B-B1C9E0C342BE}" presName="rootText" presStyleLbl="node4" presStyleIdx="3" presStyleCnt="5">
        <dgm:presLayoutVars>
          <dgm:chPref val="3"/>
        </dgm:presLayoutVars>
      </dgm:prSet>
      <dgm:spPr/>
    </dgm:pt>
    <dgm:pt modelId="{AAAA1278-63D0-446E-B52C-44B14018E47B}" type="pres">
      <dgm:prSet presAssocID="{87A0CA5D-326D-4174-840B-B1C9E0C342BE}" presName="rootConnector" presStyleLbl="node4" presStyleIdx="3" presStyleCnt="5"/>
      <dgm:spPr/>
    </dgm:pt>
    <dgm:pt modelId="{76028597-609F-4471-A8F3-DD87697D0166}" type="pres">
      <dgm:prSet presAssocID="{87A0CA5D-326D-4174-840B-B1C9E0C342BE}" presName="hierChild4" presStyleCnt="0"/>
      <dgm:spPr/>
    </dgm:pt>
    <dgm:pt modelId="{654D743A-B38B-4F5C-AAC6-430A96B7F640}" type="pres">
      <dgm:prSet presAssocID="{87A0CA5D-326D-4174-840B-B1C9E0C342BE}" presName="hierChild5" presStyleCnt="0"/>
      <dgm:spPr/>
    </dgm:pt>
    <dgm:pt modelId="{60EA78F1-36A0-4075-94C3-9044D1716EC4}" type="pres">
      <dgm:prSet presAssocID="{D52AD516-76E5-475D-A254-75922D275194}" presName="Name37" presStyleLbl="parChTrans1D4" presStyleIdx="4" presStyleCnt="5"/>
      <dgm:spPr/>
    </dgm:pt>
    <dgm:pt modelId="{FE4CDEC7-57CD-48AA-A65F-88FF1A89B26D}" type="pres">
      <dgm:prSet presAssocID="{EBC65975-1966-4BAD-94BF-AC6F7D8149B6}" presName="hierRoot2" presStyleCnt="0">
        <dgm:presLayoutVars>
          <dgm:hierBranch val="init"/>
        </dgm:presLayoutVars>
      </dgm:prSet>
      <dgm:spPr/>
    </dgm:pt>
    <dgm:pt modelId="{31300DB1-E9D1-4F1A-9A77-345F651F9C45}" type="pres">
      <dgm:prSet presAssocID="{EBC65975-1966-4BAD-94BF-AC6F7D8149B6}" presName="rootComposite" presStyleCnt="0"/>
      <dgm:spPr/>
    </dgm:pt>
    <dgm:pt modelId="{CB9C0640-6FDA-4D1C-B16B-D35C3C224861}" type="pres">
      <dgm:prSet presAssocID="{EBC65975-1966-4BAD-94BF-AC6F7D8149B6}" presName="rootText" presStyleLbl="node4" presStyleIdx="4" presStyleCnt="5">
        <dgm:presLayoutVars>
          <dgm:chPref val="3"/>
        </dgm:presLayoutVars>
      </dgm:prSet>
      <dgm:spPr/>
    </dgm:pt>
    <dgm:pt modelId="{7BD20E5B-326D-4E14-9913-14305E44A034}" type="pres">
      <dgm:prSet presAssocID="{EBC65975-1966-4BAD-94BF-AC6F7D8149B6}" presName="rootConnector" presStyleLbl="node4" presStyleIdx="4" presStyleCnt="5"/>
      <dgm:spPr/>
    </dgm:pt>
    <dgm:pt modelId="{C9CCC874-324D-4E63-B6DC-16888EACF47D}" type="pres">
      <dgm:prSet presAssocID="{EBC65975-1966-4BAD-94BF-AC6F7D8149B6}" presName="hierChild4" presStyleCnt="0"/>
      <dgm:spPr/>
    </dgm:pt>
    <dgm:pt modelId="{E050FF26-818A-4F32-B00B-80577DA4F852}" type="pres">
      <dgm:prSet presAssocID="{EBC65975-1966-4BAD-94BF-AC6F7D8149B6}" presName="hierChild5" presStyleCnt="0"/>
      <dgm:spPr/>
    </dgm:pt>
    <dgm:pt modelId="{FD9C3DDD-210C-4356-97AD-3BDC7E437C59}" type="pres">
      <dgm:prSet presAssocID="{FC51D921-08D7-4689-93E7-83CAC21C8D55}" presName="hierChild5" presStyleCnt="0"/>
      <dgm:spPr/>
    </dgm:pt>
    <dgm:pt modelId="{FAFD7C2B-BFC1-4177-9F39-FA1546835B9F}" type="pres">
      <dgm:prSet presAssocID="{E6A9FBB9-A011-4F97-844F-D40B8E441D08}" presName="hierChild5" presStyleCnt="0"/>
      <dgm:spPr/>
    </dgm:pt>
    <dgm:pt modelId="{2B2FBC2D-9C36-42CB-86C1-8C70863C3B6C}" type="pres">
      <dgm:prSet presAssocID="{513F8F68-7E66-4F67-B3AC-356F26FE5E5F}" presName="Name37" presStyleLbl="parChTrans1D2" presStyleIdx="2" presStyleCnt="3"/>
      <dgm:spPr/>
    </dgm:pt>
    <dgm:pt modelId="{EB5B2846-DB94-4CA4-B2A9-5D7147A28AE5}" type="pres">
      <dgm:prSet presAssocID="{B97C74B9-98B7-4FE9-BA76-B0AE3D626E9B}" presName="hierRoot2" presStyleCnt="0">
        <dgm:presLayoutVars>
          <dgm:hierBranch val="init"/>
        </dgm:presLayoutVars>
      </dgm:prSet>
      <dgm:spPr/>
    </dgm:pt>
    <dgm:pt modelId="{4FBABB93-3B75-44B9-AFDB-8D31826D65EF}" type="pres">
      <dgm:prSet presAssocID="{B97C74B9-98B7-4FE9-BA76-B0AE3D626E9B}" presName="rootComposite" presStyleCnt="0"/>
      <dgm:spPr/>
    </dgm:pt>
    <dgm:pt modelId="{A32402FD-E7B8-451F-AA4B-033EAAB98950}" type="pres">
      <dgm:prSet presAssocID="{B97C74B9-98B7-4FE9-BA76-B0AE3D626E9B}" presName="rootText" presStyleLbl="node2" presStyleIdx="2" presStyleCnt="3">
        <dgm:presLayoutVars>
          <dgm:chPref val="3"/>
        </dgm:presLayoutVars>
      </dgm:prSet>
      <dgm:spPr/>
    </dgm:pt>
    <dgm:pt modelId="{E9B1661C-82E1-4EB4-A677-E40BB3C1B855}" type="pres">
      <dgm:prSet presAssocID="{B97C74B9-98B7-4FE9-BA76-B0AE3D626E9B}" presName="rootConnector" presStyleLbl="node2" presStyleIdx="2" presStyleCnt="3"/>
      <dgm:spPr/>
    </dgm:pt>
    <dgm:pt modelId="{24EEC9C7-F689-4CCD-9864-FB123800FA64}" type="pres">
      <dgm:prSet presAssocID="{B97C74B9-98B7-4FE9-BA76-B0AE3D626E9B}" presName="hierChild4" presStyleCnt="0"/>
      <dgm:spPr/>
    </dgm:pt>
    <dgm:pt modelId="{3966401B-591F-45B8-A0B3-9397B9F72CA7}" type="pres">
      <dgm:prSet presAssocID="{A2083D79-1178-4CAF-A929-4FF62D87B8FD}" presName="Name37" presStyleLbl="parChTrans1D3" presStyleIdx="5" presStyleCnt="7"/>
      <dgm:spPr/>
    </dgm:pt>
    <dgm:pt modelId="{B0C92C6A-3B64-41DA-A9EA-45FADF748FEB}" type="pres">
      <dgm:prSet presAssocID="{C21C41A8-BBAC-42DB-9EBF-8938AC363A85}" presName="hierRoot2" presStyleCnt="0">
        <dgm:presLayoutVars>
          <dgm:hierBranch val="init"/>
        </dgm:presLayoutVars>
      </dgm:prSet>
      <dgm:spPr/>
    </dgm:pt>
    <dgm:pt modelId="{92AF4FEB-C164-4F1D-A376-160C9EBC0C5D}" type="pres">
      <dgm:prSet presAssocID="{C21C41A8-BBAC-42DB-9EBF-8938AC363A85}" presName="rootComposite" presStyleCnt="0"/>
      <dgm:spPr/>
    </dgm:pt>
    <dgm:pt modelId="{3993DF10-718B-46D6-8D6C-4125476E30D1}" type="pres">
      <dgm:prSet presAssocID="{C21C41A8-BBAC-42DB-9EBF-8938AC363A85}" presName="rootText" presStyleLbl="node3" presStyleIdx="5" presStyleCnt="7">
        <dgm:presLayoutVars>
          <dgm:chPref val="3"/>
        </dgm:presLayoutVars>
      </dgm:prSet>
      <dgm:spPr/>
    </dgm:pt>
    <dgm:pt modelId="{D508D894-290A-4B23-9F97-630530873FCA}" type="pres">
      <dgm:prSet presAssocID="{C21C41A8-BBAC-42DB-9EBF-8938AC363A85}" presName="rootConnector" presStyleLbl="node3" presStyleIdx="5" presStyleCnt="7"/>
      <dgm:spPr/>
    </dgm:pt>
    <dgm:pt modelId="{F78076A1-F3ED-4DCE-8195-EFB4A2D2BF12}" type="pres">
      <dgm:prSet presAssocID="{C21C41A8-BBAC-42DB-9EBF-8938AC363A85}" presName="hierChild4" presStyleCnt="0"/>
      <dgm:spPr/>
    </dgm:pt>
    <dgm:pt modelId="{1C5BD878-2A70-4711-9211-1B180203A1BB}" type="pres">
      <dgm:prSet presAssocID="{C21C41A8-BBAC-42DB-9EBF-8938AC363A85}" presName="hierChild5" presStyleCnt="0"/>
      <dgm:spPr/>
    </dgm:pt>
    <dgm:pt modelId="{7161ADC8-B23A-4646-8945-7E4628FDAC20}" type="pres">
      <dgm:prSet presAssocID="{84ACF94C-45EC-4423-9F2B-E77C1C7AA6BF}" presName="Name37" presStyleLbl="parChTrans1D3" presStyleIdx="6" presStyleCnt="7"/>
      <dgm:spPr/>
    </dgm:pt>
    <dgm:pt modelId="{2A1F5135-66E8-4FFF-A070-C6BE328F5C96}" type="pres">
      <dgm:prSet presAssocID="{F828C320-577E-4931-9663-6E0AC60FF24F}" presName="hierRoot2" presStyleCnt="0">
        <dgm:presLayoutVars>
          <dgm:hierBranch val="init"/>
        </dgm:presLayoutVars>
      </dgm:prSet>
      <dgm:spPr/>
    </dgm:pt>
    <dgm:pt modelId="{BAB088FE-3177-4A8C-8A5E-6027CA756B1E}" type="pres">
      <dgm:prSet presAssocID="{F828C320-577E-4931-9663-6E0AC60FF24F}" presName="rootComposite" presStyleCnt="0"/>
      <dgm:spPr/>
    </dgm:pt>
    <dgm:pt modelId="{2D92C381-D53C-4900-B249-3EA7C15C802F}" type="pres">
      <dgm:prSet presAssocID="{F828C320-577E-4931-9663-6E0AC60FF24F}" presName="rootText" presStyleLbl="node3" presStyleIdx="6" presStyleCnt="7" custScaleX="131912">
        <dgm:presLayoutVars>
          <dgm:chPref val="3"/>
        </dgm:presLayoutVars>
      </dgm:prSet>
      <dgm:spPr/>
    </dgm:pt>
    <dgm:pt modelId="{B986C68B-0160-498B-8317-D889C10B3BCC}" type="pres">
      <dgm:prSet presAssocID="{F828C320-577E-4931-9663-6E0AC60FF24F}" presName="rootConnector" presStyleLbl="node3" presStyleIdx="6" presStyleCnt="7"/>
      <dgm:spPr/>
    </dgm:pt>
    <dgm:pt modelId="{CC73C473-72CF-49C5-8308-4EEEB3ABC98C}" type="pres">
      <dgm:prSet presAssocID="{F828C320-577E-4931-9663-6E0AC60FF24F}" presName="hierChild4" presStyleCnt="0"/>
      <dgm:spPr/>
    </dgm:pt>
    <dgm:pt modelId="{41EBD716-FB27-44EF-A122-DE9B1AA9EF0B}" type="pres">
      <dgm:prSet presAssocID="{F828C320-577E-4931-9663-6E0AC60FF24F}" presName="hierChild5" presStyleCnt="0"/>
      <dgm:spPr/>
    </dgm:pt>
    <dgm:pt modelId="{13D6EE7C-9480-4D3B-BD32-CC5B3C8845A1}" type="pres">
      <dgm:prSet presAssocID="{B97C74B9-98B7-4FE9-BA76-B0AE3D626E9B}" presName="hierChild5" presStyleCnt="0"/>
      <dgm:spPr/>
    </dgm:pt>
    <dgm:pt modelId="{DBE772B5-3AEF-42B4-8B70-7CA407D7C33D}" type="pres">
      <dgm:prSet presAssocID="{E149442F-5577-43D9-B481-765A07183DB7}" presName="hierChild3" presStyleCnt="0"/>
      <dgm:spPr/>
    </dgm:pt>
  </dgm:ptLst>
  <dgm:cxnLst>
    <dgm:cxn modelId="{6A1F1B00-3E4E-4BDC-8E71-9D935E51922D}" type="presOf" srcId="{B73C273F-AD3B-4281-B6B6-8988BA90E4A0}" destId="{BF9BA9E4-4CE2-478C-B8E8-04769389C35E}" srcOrd="1" destOrd="0" presId="urn:microsoft.com/office/officeart/2005/8/layout/orgChart1"/>
    <dgm:cxn modelId="{1D410802-6C8A-43C2-BB40-0689B4DBBFBA}" type="presOf" srcId="{B97C74B9-98B7-4FE9-BA76-B0AE3D626E9B}" destId="{E9B1661C-82E1-4EB4-A677-E40BB3C1B855}" srcOrd="1" destOrd="0" presId="urn:microsoft.com/office/officeart/2005/8/layout/orgChart1"/>
    <dgm:cxn modelId="{FCAA5C05-9736-494E-B325-54F013ECC0D4}" srcId="{BF825ECF-FC3E-46C5-9C75-4AA3E054B35A}" destId="{F9089F6C-B494-4DEB-A5FF-04E9E58079AD}" srcOrd="1" destOrd="0" parTransId="{47F799E5-AA6D-4E57-B968-09241C843DBF}" sibTransId="{ED145DF8-C5B6-44DC-B012-8438797BA944}"/>
    <dgm:cxn modelId="{FC58ED0E-BD60-4A06-9E58-63F6B553E640}" type="presOf" srcId="{F9089F6C-B494-4DEB-A5FF-04E9E58079AD}" destId="{93451FCB-E306-4E5B-82CA-7F79F2EF85CB}" srcOrd="0" destOrd="0" presId="urn:microsoft.com/office/officeart/2005/8/layout/orgChart1"/>
    <dgm:cxn modelId="{6CF7271B-E0D3-4EB0-A5FF-AEA73C3BB9BA}" type="presOf" srcId="{BF825ECF-FC3E-46C5-9C75-4AA3E054B35A}" destId="{7DAB0599-F8C9-4321-BCAC-B4A6B0689483}" srcOrd="0" destOrd="0" presId="urn:microsoft.com/office/officeart/2005/8/layout/orgChart1"/>
    <dgm:cxn modelId="{61494F1F-D07C-44F4-9975-B38F3D7B196C}" srcId="{85EE6FE3-0845-4B61-AEE7-362EE8D0FA7B}" destId="{4F3B0462-0B17-4C8A-9A0C-9C607E7886FB}" srcOrd="0" destOrd="0" parTransId="{9DDAD662-FA39-4510-A076-2CC9282520DD}" sibTransId="{4BAE6EB2-29A6-4BA4-AC0E-FF48357783B6}"/>
    <dgm:cxn modelId="{7576EB1F-D617-4FF6-88FC-0F64918C50DF}" type="presOf" srcId="{B37B6074-6E23-4D58-A316-8BB5A1C88409}" destId="{65207484-CF11-4D64-B5EA-AA58ABFFD1BE}" srcOrd="0" destOrd="0" presId="urn:microsoft.com/office/officeart/2005/8/layout/orgChart1"/>
    <dgm:cxn modelId="{5A20A920-7A3F-4DA1-B311-C84552A9AA54}" type="presOf" srcId="{F6B6CC00-F9CF-461A-B074-D53924376043}" destId="{DFD13E5E-CAC5-4E5E-BFDF-4ED6566519CF}" srcOrd="0" destOrd="0" presId="urn:microsoft.com/office/officeart/2005/8/layout/orgChart1"/>
    <dgm:cxn modelId="{EE495722-8626-4805-94DA-3D1B467EFAE2}" srcId="{B97C74B9-98B7-4FE9-BA76-B0AE3D626E9B}" destId="{C21C41A8-BBAC-42DB-9EBF-8938AC363A85}" srcOrd="0" destOrd="0" parTransId="{A2083D79-1178-4CAF-A929-4FF62D87B8FD}" sibTransId="{E50E1062-A6AA-40D0-8569-E4E3090A5537}"/>
    <dgm:cxn modelId="{2D3C1D24-4898-4D9D-8B3C-B35FF878448E}" type="presOf" srcId="{E149442F-5577-43D9-B481-765A07183DB7}" destId="{7F76A0DB-B5B9-4229-9A43-580EEF80D857}" srcOrd="0" destOrd="0" presId="urn:microsoft.com/office/officeart/2005/8/layout/orgChart1"/>
    <dgm:cxn modelId="{108B9D24-FAE9-44A2-B477-06BACF90C7D4}" type="presOf" srcId="{F828C320-577E-4931-9663-6E0AC60FF24F}" destId="{B986C68B-0160-498B-8317-D889C10B3BCC}" srcOrd="1" destOrd="0" presId="urn:microsoft.com/office/officeart/2005/8/layout/orgChart1"/>
    <dgm:cxn modelId="{E4BD2B2A-E609-4BE2-B6ED-76296B549429}" srcId="{E6A9FBB9-A011-4F97-844F-D40B8E441D08}" destId="{FC51D921-08D7-4689-93E7-83CAC21C8D55}" srcOrd="1" destOrd="0" parTransId="{EA4124C2-5E78-45BF-BF88-E2444821FCEF}" sibTransId="{59104D43-FF9C-40A8-BF76-45F69B78D29C}"/>
    <dgm:cxn modelId="{29B5BC2D-AA2A-453A-90DD-6A146A49A284}" type="presOf" srcId="{47F799E5-AA6D-4E57-B968-09241C843DBF}" destId="{C1947670-6ABB-4E04-8F1D-BD92E7D8764E}" srcOrd="0" destOrd="0" presId="urn:microsoft.com/office/officeart/2005/8/layout/orgChart1"/>
    <dgm:cxn modelId="{9BC2332E-5B00-4665-80C4-EE8CB981D6B5}" type="presOf" srcId="{87A0CA5D-326D-4174-840B-B1C9E0C342BE}" destId="{642DBD6C-BBEA-4A5F-922E-037704B5915E}" srcOrd="0" destOrd="0" presId="urn:microsoft.com/office/officeart/2005/8/layout/orgChart1"/>
    <dgm:cxn modelId="{9A3C2F31-4CC0-4ACF-8C80-C4C8A9D51FD4}" type="presOf" srcId="{FC51D921-08D7-4689-93E7-83CAC21C8D55}" destId="{BD758708-A0C8-4C18-B8C2-61D895D61887}" srcOrd="1" destOrd="0" presId="urn:microsoft.com/office/officeart/2005/8/layout/orgChart1"/>
    <dgm:cxn modelId="{228EED33-548C-468E-B4F8-37BF35BD3B6B}" type="presOf" srcId="{9DDAD662-FA39-4510-A076-2CC9282520DD}" destId="{5AC498D8-2E73-4CED-AE72-4C1D73976323}" srcOrd="0" destOrd="0" presId="urn:microsoft.com/office/officeart/2005/8/layout/orgChart1"/>
    <dgm:cxn modelId="{5E4C1B34-B339-4243-A3E2-6DE62DBDE993}" type="presOf" srcId="{B73C273F-AD3B-4281-B6B6-8988BA90E4A0}" destId="{8C878B2B-D7C0-4F4D-A64E-1E1E002AF5A7}" srcOrd="0" destOrd="0" presId="urn:microsoft.com/office/officeart/2005/8/layout/orgChart1"/>
    <dgm:cxn modelId="{7C87BD37-ECCC-4645-8558-6155C889D4B2}" type="presOf" srcId="{EBC65975-1966-4BAD-94BF-AC6F7D8149B6}" destId="{7BD20E5B-326D-4E14-9913-14305E44A034}" srcOrd="1" destOrd="0" presId="urn:microsoft.com/office/officeart/2005/8/layout/orgChart1"/>
    <dgm:cxn modelId="{D4F7B25B-65BB-479B-8760-57536EE71F3D}" type="presOf" srcId="{79922641-CA55-49EB-9D56-69DB6EAAA301}" destId="{C98D5AE1-5EA8-40B4-8125-82AEE0F07A78}" srcOrd="1" destOrd="0" presId="urn:microsoft.com/office/officeart/2005/8/layout/orgChart1"/>
    <dgm:cxn modelId="{61ACBF60-172E-4897-8124-EDA05316E8B0}" type="presOf" srcId="{F9089F6C-B494-4DEB-A5FF-04E9E58079AD}" destId="{43877246-35AF-41DF-907F-2D611A3E7C3E}" srcOrd="1" destOrd="0" presId="urn:microsoft.com/office/officeart/2005/8/layout/orgChart1"/>
    <dgm:cxn modelId="{A5B1AD61-D3B1-4C77-9BCC-90BEB5F442A7}" type="presOf" srcId="{B97C74B9-98B7-4FE9-BA76-B0AE3D626E9B}" destId="{A32402FD-E7B8-451F-AA4B-033EAAB98950}" srcOrd="0" destOrd="0" presId="urn:microsoft.com/office/officeart/2005/8/layout/orgChart1"/>
    <dgm:cxn modelId="{D2F42B62-6744-4DC5-953B-3CEC60675509}" type="presOf" srcId="{8E7AB996-A48A-4D27-8EDB-4405971DF97A}" destId="{496D039B-FA4C-4ECD-B341-DD20C0536CE5}" srcOrd="0" destOrd="0" presId="urn:microsoft.com/office/officeart/2005/8/layout/orgChart1"/>
    <dgm:cxn modelId="{BAFB3143-5E82-4203-9291-8A66D0487BF8}" type="presOf" srcId="{D52AD516-76E5-475D-A254-75922D275194}" destId="{60EA78F1-36A0-4075-94C3-9044D1716EC4}" srcOrd="0" destOrd="0" presId="urn:microsoft.com/office/officeart/2005/8/layout/orgChart1"/>
    <dgm:cxn modelId="{4B971365-1F0F-4FC7-86A6-60A5DDC89DAE}" type="presOf" srcId="{87A0CA5D-326D-4174-840B-B1C9E0C342BE}" destId="{AAAA1278-63D0-446E-B52C-44B14018E47B}" srcOrd="1" destOrd="0" presId="urn:microsoft.com/office/officeart/2005/8/layout/orgChart1"/>
    <dgm:cxn modelId="{F6845A47-126E-477A-939B-1C169D8B0FC7}" type="presOf" srcId="{7907E4CF-D333-4AC7-AF6C-F1D95D30A654}" destId="{E908AC4A-47BE-4E5E-A571-0091D763C75B}" srcOrd="0" destOrd="0" presId="urn:microsoft.com/office/officeart/2005/8/layout/orgChart1"/>
    <dgm:cxn modelId="{0275A449-1717-4C9C-88E5-02D2AB154176}" type="presOf" srcId="{A2083D79-1178-4CAF-A929-4FF62D87B8FD}" destId="{3966401B-591F-45B8-A0B3-9397B9F72CA7}" srcOrd="0" destOrd="0" presId="urn:microsoft.com/office/officeart/2005/8/layout/orgChart1"/>
    <dgm:cxn modelId="{7006FE6B-22EC-4EF0-BD5B-DEC7DD4F37BD}" srcId="{BF825ECF-FC3E-46C5-9C75-4AA3E054B35A}" destId="{79922641-CA55-49EB-9D56-69DB6EAAA301}" srcOrd="0" destOrd="0" parTransId="{3766B06A-D8D4-4D75-9AED-AE922C4831D2}" sibTransId="{344FD365-9513-4C5F-A763-199BF7D84A69}"/>
    <dgm:cxn modelId="{FD0C9F70-732B-4519-B13C-0F5BE1630BF3}" srcId="{E149442F-5577-43D9-B481-765A07183DB7}" destId="{E6A9FBB9-A011-4F97-844F-D40B8E441D08}" srcOrd="1" destOrd="0" parTransId="{40F01AAE-91D7-43FD-ABEB-6BA78A654739}" sibTransId="{2F1DFCC8-F919-4053-990B-CE00CF35EC16}"/>
    <dgm:cxn modelId="{5EF7F172-FD59-4141-A9B0-D068DC67278F}" type="presOf" srcId="{40F01AAE-91D7-43FD-ABEB-6BA78A654739}" destId="{D3CFAB7C-E238-4FEB-8F7F-1B2426AACE0B}" srcOrd="0" destOrd="0" presId="urn:microsoft.com/office/officeart/2005/8/layout/orgChart1"/>
    <dgm:cxn modelId="{5C76B475-C7D7-4852-B4C6-7A9F325B9BEF}" srcId="{85EE6FE3-0845-4B61-AEE7-362EE8D0FA7B}" destId="{B73C273F-AD3B-4281-B6B6-8988BA90E4A0}" srcOrd="1" destOrd="0" parTransId="{F6B6CC00-F9CF-461A-B074-D53924376043}" sibTransId="{A9F66B59-58F1-4603-A6CA-B3269B72A93E}"/>
    <dgm:cxn modelId="{910CE455-23FD-4011-AC7B-315D5DE19A35}" type="presOf" srcId="{BF825ECF-FC3E-46C5-9C75-4AA3E054B35A}" destId="{9B2930D2-615C-4731-A4FC-5BDEA277F214}" srcOrd="1" destOrd="0" presId="urn:microsoft.com/office/officeart/2005/8/layout/orgChart1"/>
    <dgm:cxn modelId="{95F38356-FEE3-4C61-9E7A-ECE1DA5FE214}" type="presOf" srcId="{23BC1D1C-19A9-4401-AC67-2FB5B1EAFEFE}" destId="{2F747DAC-A154-4641-B005-0B9E22CF345A}" srcOrd="0" destOrd="0" presId="urn:microsoft.com/office/officeart/2005/8/layout/orgChart1"/>
    <dgm:cxn modelId="{12CB2991-93D0-4BEF-BC81-205528BCB868}" type="presOf" srcId="{450C3DAC-C4F0-428B-AC75-FEB31B5FA2C3}" destId="{6ABD22FF-EDAB-4CBD-A094-EFC1C6EBC9C2}" srcOrd="0" destOrd="0" presId="urn:microsoft.com/office/officeart/2005/8/layout/orgChart1"/>
    <dgm:cxn modelId="{DB3AC798-FB56-4D80-805A-A1D1B0F0542A}" srcId="{E6A9FBB9-A011-4F97-844F-D40B8E441D08}" destId="{BF825ECF-FC3E-46C5-9C75-4AA3E054B35A}" srcOrd="0" destOrd="0" parTransId="{450C3DAC-C4F0-428B-AC75-FEB31B5FA2C3}" sibTransId="{AE1458C1-CC69-4A67-B825-3BF5FBBAA744}"/>
    <dgm:cxn modelId="{3511569C-433C-4544-8983-88C7064175A0}" srcId="{BF825ECF-FC3E-46C5-9C75-4AA3E054B35A}" destId="{81350A6F-7C95-40C5-B53A-A17251019214}" srcOrd="2" destOrd="0" parTransId="{A29E30DB-2849-45A8-ADED-AD53C7432F3C}" sibTransId="{48D5A1EA-ACB5-410A-AAE0-0907409D0B7F}"/>
    <dgm:cxn modelId="{FF93CD9D-144F-4C05-9318-94CD49D47991}" type="presOf" srcId="{4F3B0462-0B17-4C8A-9A0C-9C607E7886FB}" destId="{1C5A474E-E1BD-4350-B4E1-8A38A4CC8369}" srcOrd="1" destOrd="0" presId="urn:microsoft.com/office/officeart/2005/8/layout/orgChart1"/>
    <dgm:cxn modelId="{279EA7A2-0F24-4C32-8166-EB7435810E6F}" srcId="{E149442F-5577-43D9-B481-765A07183DB7}" destId="{85EE6FE3-0845-4B61-AEE7-362EE8D0FA7B}" srcOrd="0" destOrd="0" parTransId="{7907E4CF-D333-4AC7-AF6C-F1D95D30A654}" sibTransId="{765C8CF0-B0A6-428C-8593-9C8F516B8B61}"/>
    <dgm:cxn modelId="{DD1490A8-C306-45A5-B4D1-1344B7DF1F4E}" srcId="{B97C74B9-98B7-4FE9-BA76-B0AE3D626E9B}" destId="{F828C320-577E-4931-9663-6E0AC60FF24F}" srcOrd="1" destOrd="0" parTransId="{84ACF94C-45EC-4423-9F2B-E77C1C7AA6BF}" sibTransId="{8A6B54BE-782E-4029-8DE3-2188489C944B}"/>
    <dgm:cxn modelId="{282475AB-E681-4E97-B20A-693D29FC4C62}" type="presOf" srcId="{E6A9FBB9-A011-4F97-844F-D40B8E441D08}" destId="{E2B1B574-6D24-49B5-8376-A5807A2D34CC}" srcOrd="0" destOrd="0" presId="urn:microsoft.com/office/officeart/2005/8/layout/orgChart1"/>
    <dgm:cxn modelId="{682B77AB-36DC-4004-AB66-21D5DBFDA820}" type="presOf" srcId="{FC51D921-08D7-4689-93E7-83CAC21C8D55}" destId="{5D8F8C2A-5413-47AC-9BA1-0D6BB78985DE}" srcOrd="0" destOrd="0" presId="urn:microsoft.com/office/officeart/2005/8/layout/orgChart1"/>
    <dgm:cxn modelId="{94C6E1B2-639E-4E9E-A480-B7FD1B87B760}" srcId="{85EE6FE3-0845-4B61-AEE7-362EE8D0FA7B}" destId="{B37B6074-6E23-4D58-A316-8BB5A1C88409}" srcOrd="2" destOrd="0" parTransId="{8E7AB996-A48A-4D27-8EDB-4405971DF97A}" sibTransId="{7158B3E4-B824-4FEF-9D74-40C6DB3327AF}"/>
    <dgm:cxn modelId="{B224D3B8-B1A1-4F99-8FE2-D0A21502DF31}" srcId="{9C659DD5-D03C-4301-A689-98AFDEECA68F}" destId="{E149442F-5577-43D9-B481-765A07183DB7}" srcOrd="0" destOrd="0" parTransId="{E8C77714-F883-4CC9-B5BA-7F2672C363B8}" sibTransId="{DA5EDF2F-F2D8-4CE6-BB64-212D71AFF12A}"/>
    <dgm:cxn modelId="{E662B1BB-8026-4171-BDC7-F98249D165DD}" type="presOf" srcId="{81350A6F-7C95-40C5-B53A-A17251019214}" destId="{8B1F9B75-2C07-4CBC-B2D2-B8A6D9C00AE1}" srcOrd="0" destOrd="0" presId="urn:microsoft.com/office/officeart/2005/8/layout/orgChart1"/>
    <dgm:cxn modelId="{0F2F07BD-02E1-41FB-B8EF-78B4B35AEF14}" type="presOf" srcId="{E6A9FBB9-A011-4F97-844F-D40B8E441D08}" destId="{4FD74A90-FDB1-4A9C-992F-AA058DF93005}" srcOrd="1" destOrd="0" presId="urn:microsoft.com/office/officeart/2005/8/layout/orgChart1"/>
    <dgm:cxn modelId="{CC1AFDBD-7655-49B4-8955-42C51506B9B0}" type="presOf" srcId="{79922641-CA55-49EB-9D56-69DB6EAAA301}" destId="{7C60B354-4CE7-4D4A-AC19-0275CFA2D541}" srcOrd="0" destOrd="0" presId="urn:microsoft.com/office/officeart/2005/8/layout/orgChart1"/>
    <dgm:cxn modelId="{B07EA3C5-254B-4EBE-982E-6B44F873C407}" type="presOf" srcId="{85EE6FE3-0845-4B61-AEE7-362EE8D0FA7B}" destId="{5364CD49-8DD5-400E-A931-128F6F308D53}" srcOrd="1" destOrd="0" presId="urn:microsoft.com/office/officeart/2005/8/layout/orgChart1"/>
    <dgm:cxn modelId="{0C8B31C7-7336-4A35-9DE0-18732569F5EE}" type="presOf" srcId="{C21C41A8-BBAC-42DB-9EBF-8938AC363A85}" destId="{D508D894-290A-4B23-9F97-630530873FCA}" srcOrd="1" destOrd="0" presId="urn:microsoft.com/office/officeart/2005/8/layout/orgChart1"/>
    <dgm:cxn modelId="{255D96C9-817B-4372-BF0E-073A58F5266F}" type="presOf" srcId="{A29E30DB-2849-45A8-ADED-AD53C7432F3C}" destId="{4F3FAF69-8943-4EFA-9D63-54341159E889}" srcOrd="0" destOrd="0" presId="urn:microsoft.com/office/officeart/2005/8/layout/orgChart1"/>
    <dgm:cxn modelId="{D90A85CE-172B-4247-A8F5-3590EC86B68E}" type="presOf" srcId="{E149442F-5577-43D9-B481-765A07183DB7}" destId="{5E17D579-DD65-49F4-B99B-4B6557828445}" srcOrd="1" destOrd="0" presId="urn:microsoft.com/office/officeart/2005/8/layout/orgChart1"/>
    <dgm:cxn modelId="{C69315D3-A6FA-4EE1-B8E9-CDE8D4151ABB}" srcId="{FC51D921-08D7-4689-93E7-83CAC21C8D55}" destId="{87A0CA5D-326D-4174-840B-B1C9E0C342BE}" srcOrd="0" destOrd="0" parTransId="{23BC1D1C-19A9-4401-AC67-2FB5B1EAFEFE}" sibTransId="{5F06B4B8-E76A-4709-B46F-F61DA7C593C8}"/>
    <dgm:cxn modelId="{BCE950D3-597D-4063-986F-8C1DF4EE92EC}" type="presOf" srcId="{9C659DD5-D03C-4301-A689-98AFDEECA68F}" destId="{FA26C5D6-130B-48D5-A19C-D9B5EDFA2AA2}" srcOrd="0" destOrd="0" presId="urn:microsoft.com/office/officeart/2005/8/layout/orgChart1"/>
    <dgm:cxn modelId="{7DB11AD4-5DB9-434F-AC02-67A564EF7EEA}" type="presOf" srcId="{EBC65975-1966-4BAD-94BF-AC6F7D8149B6}" destId="{CB9C0640-6FDA-4D1C-B16B-D35C3C224861}" srcOrd="0" destOrd="0" presId="urn:microsoft.com/office/officeart/2005/8/layout/orgChart1"/>
    <dgm:cxn modelId="{AA5D75DB-FA24-4823-84F2-626E1FDBDC37}" type="presOf" srcId="{B37B6074-6E23-4D58-A316-8BB5A1C88409}" destId="{9FF66C8F-45E6-4270-8FB6-29CDEB59988E}" srcOrd="1" destOrd="0" presId="urn:microsoft.com/office/officeart/2005/8/layout/orgChart1"/>
    <dgm:cxn modelId="{D4A255E0-85A6-4DB9-9A7A-804DE6CEE6B3}" type="presOf" srcId="{85EE6FE3-0845-4B61-AEE7-362EE8D0FA7B}" destId="{C2FC6647-8B1E-427E-ACDB-BF06F582D569}" srcOrd="0" destOrd="0" presId="urn:microsoft.com/office/officeart/2005/8/layout/orgChart1"/>
    <dgm:cxn modelId="{710EA9E2-E169-4664-AF24-4A24F0C3CF46}" type="presOf" srcId="{84ACF94C-45EC-4423-9F2B-E77C1C7AA6BF}" destId="{7161ADC8-B23A-4646-8945-7E4628FDAC20}" srcOrd="0" destOrd="0" presId="urn:microsoft.com/office/officeart/2005/8/layout/orgChart1"/>
    <dgm:cxn modelId="{1BF2FFE6-2ABD-4663-9EE7-FCB6A19F8D4B}" type="presOf" srcId="{3766B06A-D8D4-4D75-9AED-AE922C4831D2}" destId="{035570E5-33A5-44E7-9BF3-776904F6644E}" srcOrd="0" destOrd="0" presId="urn:microsoft.com/office/officeart/2005/8/layout/orgChart1"/>
    <dgm:cxn modelId="{6034DCE7-D411-4295-AE1B-999A693F0EA9}" type="presOf" srcId="{4F3B0462-0B17-4C8A-9A0C-9C607E7886FB}" destId="{E26A16CF-BBB5-4EB5-B154-407790C022D8}" srcOrd="0" destOrd="0" presId="urn:microsoft.com/office/officeart/2005/8/layout/orgChart1"/>
    <dgm:cxn modelId="{BBD315EE-B7A0-4B97-B120-5E701070877F}" type="presOf" srcId="{C21C41A8-BBAC-42DB-9EBF-8938AC363A85}" destId="{3993DF10-718B-46D6-8D6C-4125476E30D1}" srcOrd="0" destOrd="0" presId="urn:microsoft.com/office/officeart/2005/8/layout/orgChart1"/>
    <dgm:cxn modelId="{6FC039F5-C7B5-4F63-B472-310F4ED84EC2}" srcId="{FC51D921-08D7-4689-93E7-83CAC21C8D55}" destId="{EBC65975-1966-4BAD-94BF-AC6F7D8149B6}" srcOrd="1" destOrd="0" parTransId="{D52AD516-76E5-475D-A254-75922D275194}" sibTransId="{67CC8214-31E1-4763-9C26-446D1242D84E}"/>
    <dgm:cxn modelId="{8E075AF6-F560-4230-B17A-B6985BE909CB}" type="presOf" srcId="{F828C320-577E-4931-9663-6E0AC60FF24F}" destId="{2D92C381-D53C-4900-B249-3EA7C15C802F}" srcOrd="0" destOrd="0" presId="urn:microsoft.com/office/officeart/2005/8/layout/orgChart1"/>
    <dgm:cxn modelId="{54EC8FF7-6F75-486F-A4D2-96FC4377ED5A}" type="presOf" srcId="{513F8F68-7E66-4F67-B3AC-356F26FE5E5F}" destId="{2B2FBC2D-9C36-42CB-86C1-8C70863C3B6C}" srcOrd="0" destOrd="0" presId="urn:microsoft.com/office/officeart/2005/8/layout/orgChart1"/>
    <dgm:cxn modelId="{19E20CF8-E605-4996-97C9-93A576D5BC80}" type="presOf" srcId="{81350A6F-7C95-40C5-B53A-A17251019214}" destId="{C6229BA1-3F5F-4B3A-B9CD-5D931E67041E}" srcOrd="1" destOrd="0" presId="urn:microsoft.com/office/officeart/2005/8/layout/orgChart1"/>
    <dgm:cxn modelId="{4ABA52FA-0323-4F3E-BD01-DC34B2D8055E}" type="presOf" srcId="{EA4124C2-5E78-45BF-BF88-E2444821FCEF}" destId="{8F0BEA23-0B82-4165-826F-B680E67BDB3F}" srcOrd="0" destOrd="0" presId="urn:microsoft.com/office/officeart/2005/8/layout/orgChart1"/>
    <dgm:cxn modelId="{927DB7FE-82F9-466E-9478-F0134C9111F9}" srcId="{E149442F-5577-43D9-B481-765A07183DB7}" destId="{B97C74B9-98B7-4FE9-BA76-B0AE3D626E9B}" srcOrd="2" destOrd="0" parTransId="{513F8F68-7E66-4F67-B3AC-356F26FE5E5F}" sibTransId="{1A48024D-0D08-482C-9F5A-1C41F453B8E8}"/>
    <dgm:cxn modelId="{C9FAC244-8394-4891-BE7B-95391CED528A}" type="presParOf" srcId="{FA26C5D6-130B-48D5-A19C-D9B5EDFA2AA2}" destId="{AE67338E-76DA-4EF5-8A12-265BE5939F9C}" srcOrd="0" destOrd="0" presId="urn:microsoft.com/office/officeart/2005/8/layout/orgChart1"/>
    <dgm:cxn modelId="{3AE2D68B-572F-47CD-96FC-63F74B880A11}" type="presParOf" srcId="{AE67338E-76DA-4EF5-8A12-265BE5939F9C}" destId="{C90CF96D-AAE0-4A6D-9D6C-897A75743A43}" srcOrd="0" destOrd="0" presId="urn:microsoft.com/office/officeart/2005/8/layout/orgChart1"/>
    <dgm:cxn modelId="{46B1DBBB-3AEA-4AE1-B962-BEC6D7D2FBAC}" type="presParOf" srcId="{C90CF96D-AAE0-4A6D-9D6C-897A75743A43}" destId="{7F76A0DB-B5B9-4229-9A43-580EEF80D857}" srcOrd="0" destOrd="0" presId="urn:microsoft.com/office/officeart/2005/8/layout/orgChart1"/>
    <dgm:cxn modelId="{619257C5-2614-468F-B977-DE712FCDE003}" type="presParOf" srcId="{C90CF96D-AAE0-4A6D-9D6C-897A75743A43}" destId="{5E17D579-DD65-49F4-B99B-4B6557828445}" srcOrd="1" destOrd="0" presId="urn:microsoft.com/office/officeart/2005/8/layout/orgChart1"/>
    <dgm:cxn modelId="{631FC4BD-FDAC-45FA-BE49-942D9F61230B}" type="presParOf" srcId="{AE67338E-76DA-4EF5-8A12-265BE5939F9C}" destId="{11C538A9-74E8-475C-9051-332410579346}" srcOrd="1" destOrd="0" presId="urn:microsoft.com/office/officeart/2005/8/layout/orgChart1"/>
    <dgm:cxn modelId="{B9AEEB28-E4A3-4B15-AD9A-FE186D44231D}" type="presParOf" srcId="{11C538A9-74E8-475C-9051-332410579346}" destId="{E908AC4A-47BE-4E5E-A571-0091D763C75B}" srcOrd="0" destOrd="0" presId="urn:microsoft.com/office/officeart/2005/8/layout/orgChart1"/>
    <dgm:cxn modelId="{523CEF38-B1DC-40F7-ACE9-B297F8CEC34D}" type="presParOf" srcId="{11C538A9-74E8-475C-9051-332410579346}" destId="{6A19D9FD-6F7B-45B2-B04A-D6ABCBDA13A6}" srcOrd="1" destOrd="0" presId="urn:microsoft.com/office/officeart/2005/8/layout/orgChart1"/>
    <dgm:cxn modelId="{282D9650-D8BF-4721-A89B-361A947BFCD4}" type="presParOf" srcId="{6A19D9FD-6F7B-45B2-B04A-D6ABCBDA13A6}" destId="{8142130E-227B-45ED-A840-2DF55F51C690}" srcOrd="0" destOrd="0" presId="urn:microsoft.com/office/officeart/2005/8/layout/orgChart1"/>
    <dgm:cxn modelId="{FC053D91-EF03-4119-ABD5-08CCB5EA01E5}" type="presParOf" srcId="{8142130E-227B-45ED-A840-2DF55F51C690}" destId="{C2FC6647-8B1E-427E-ACDB-BF06F582D569}" srcOrd="0" destOrd="0" presId="urn:microsoft.com/office/officeart/2005/8/layout/orgChart1"/>
    <dgm:cxn modelId="{F251F440-52E7-4381-9A68-9D68A13D8E9E}" type="presParOf" srcId="{8142130E-227B-45ED-A840-2DF55F51C690}" destId="{5364CD49-8DD5-400E-A931-128F6F308D53}" srcOrd="1" destOrd="0" presId="urn:microsoft.com/office/officeart/2005/8/layout/orgChart1"/>
    <dgm:cxn modelId="{D7C44575-46E7-4C23-9DAB-BBBC9B550057}" type="presParOf" srcId="{6A19D9FD-6F7B-45B2-B04A-D6ABCBDA13A6}" destId="{902C7410-EF45-46BF-AB94-3616A71C09AC}" srcOrd="1" destOrd="0" presId="urn:microsoft.com/office/officeart/2005/8/layout/orgChart1"/>
    <dgm:cxn modelId="{F755B345-1CF1-4F21-AEAE-EA773CE1DE7A}" type="presParOf" srcId="{902C7410-EF45-46BF-AB94-3616A71C09AC}" destId="{5AC498D8-2E73-4CED-AE72-4C1D73976323}" srcOrd="0" destOrd="0" presId="urn:microsoft.com/office/officeart/2005/8/layout/orgChart1"/>
    <dgm:cxn modelId="{F1D5B8D8-91D2-4BBD-8E42-4FCCBC9FC425}" type="presParOf" srcId="{902C7410-EF45-46BF-AB94-3616A71C09AC}" destId="{7C9E0166-5BAA-493A-8072-AB95C9BADDD8}" srcOrd="1" destOrd="0" presId="urn:microsoft.com/office/officeart/2005/8/layout/orgChart1"/>
    <dgm:cxn modelId="{B0B8EF6D-07E6-4017-B558-1564F4E06C66}" type="presParOf" srcId="{7C9E0166-5BAA-493A-8072-AB95C9BADDD8}" destId="{F5F9BD61-57C5-463D-897F-8D24431DBC4D}" srcOrd="0" destOrd="0" presId="urn:microsoft.com/office/officeart/2005/8/layout/orgChart1"/>
    <dgm:cxn modelId="{5F71F5AF-112B-4173-9058-9BF611B10645}" type="presParOf" srcId="{F5F9BD61-57C5-463D-897F-8D24431DBC4D}" destId="{E26A16CF-BBB5-4EB5-B154-407790C022D8}" srcOrd="0" destOrd="0" presId="urn:microsoft.com/office/officeart/2005/8/layout/orgChart1"/>
    <dgm:cxn modelId="{F38AA26D-C2CC-401D-B9AE-99AC5719AA11}" type="presParOf" srcId="{F5F9BD61-57C5-463D-897F-8D24431DBC4D}" destId="{1C5A474E-E1BD-4350-B4E1-8A38A4CC8369}" srcOrd="1" destOrd="0" presId="urn:microsoft.com/office/officeart/2005/8/layout/orgChart1"/>
    <dgm:cxn modelId="{84419D5D-64A1-47BE-973B-B955685DFD43}" type="presParOf" srcId="{7C9E0166-5BAA-493A-8072-AB95C9BADDD8}" destId="{02BE6A97-A0EA-454F-A445-8159652ED0BF}" srcOrd="1" destOrd="0" presId="urn:microsoft.com/office/officeart/2005/8/layout/orgChart1"/>
    <dgm:cxn modelId="{4E36AADE-5370-45C7-8C85-7F774C36E3C0}" type="presParOf" srcId="{7C9E0166-5BAA-493A-8072-AB95C9BADDD8}" destId="{701406F2-8B2D-4DED-9658-053E7375FC7D}" srcOrd="2" destOrd="0" presId="urn:microsoft.com/office/officeart/2005/8/layout/orgChart1"/>
    <dgm:cxn modelId="{1AC5E8F9-8EC4-4503-B8EE-90494BE129E9}" type="presParOf" srcId="{902C7410-EF45-46BF-AB94-3616A71C09AC}" destId="{DFD13E5E-CAC5-4E5E-BFDF-4ED6566519CF}" srcOrd="2" destOrd="0" presId="urn:microsoft.com/office/officeart/2005/8/layout/orgChart1"/>
    <dgm:cxn modelId="{721A4C6C-9463-4AB6-9F0D-64EF1823A6E5}" type="presParOf" srcId="{902C7410-EF45-46BF-AB94-3616A71C09AC}" destId="{4371525B-C670-4E20-A982-3DD14BA3FCD5}" srcOrd="3" destOrd="0" presId="urn:microsoft.com/office/officeart/2005/8/layout/orgChart1"/>
    <dgm:cxn modelId="{73C469F4-DBF1-4B07-90FC-7E68EE6A6241}" type="presParOf" srcId="{4371525B-C670-4E20-A982-3DD14BA3FCD5}" destId="{9610DAFF-013A-4471-A594-A680611B8737}" srcOrd="0" destOrd="0" presId="urn:microsoft.com/office/officeart/2005/8/layout/orgChart1"/>
    <dgm:cxn modelId="{6870EFB0-0BDC-4920-B139-A20EBECA5F7A}" type="presParOf" srcId="{9610DAFF-013A-4471-A594-A680611B8737}" destId="{8C878B2B-D7C0-4F4D-A64E-1E1E002AF5A7}" srcOrd="0" destOrd="0" presId="urn:microsoft.com/office/officeart/2005/8/layout/orgChart1"/>
    <dgm:cxn modelId="{AC85495D-F2C7-4489-8A54-9359B7AD8834}" type="presParOf" srcId="{9610DAFF-013A-4471-A594-A680611B8737}" destId="{BF9BA9E4-4CE2-478C-B8E8-04769389C35E}" srcOrd="1" destOrd="0" presId="urn:microsoft.com/office/officeart/2005/8/layout/orgChart1"/>
    <dgm:cxn modelId="{CB39DC3D-A44A-40F3-A94D-36AC2F6A4AED}" type="presParOf" srcId="{4371525B-C670-4E20-A982-3DD14BA3FCD5}" destId="{692A5BEA-34CD-41CB-9140-97C6B7BD6260}" srcOrd="1" destOrd="0" presId="urn:microsoft.com/office/officeart/2005/8/layout/orgChart1"/>
    <dgm:cxn modelId="{F1E6B9DB-D2CA-4E70-9D9D-FBE96E377445}" type="presParOf" srcId="{4371525B-C670-4E20-A982-3DD14BA3FCD5}" destId="{075EB0A7-4AF2-4ABD-80C7-3CC36CCADBED}" srcOrd="2" destOrd="0" presId="urn:microsoft.com/office/officeart/2005/8/layout/orgChart1"/>
    <dgm:cxn modelId="{0D3F6864-F8B5-41C5-A392-5CFD79C87F1A}" type="presParOf" srcId="{902C7410-EF45-46BF-AB94-3616A71C09AC}" destId="{496D039B-FA4C-4ECD-B341-DD20C0536CE5}" srcOrd="4" destOrd="0" presId="urn:microsoft.com/office/officeart/2005/8/layout/orgChart1"/>
    <dgm:cxn modelId="{091037B6-E538-470C-A9D1-CC14E4D1170C}" type="presParOf" srcId="{902C7410-EF45-46BF-AB94-3616A71C09AC}" destId="{FCE4B5F8-F6B9-4421-BA6A-D8FB998571D7}" srcOrd="5" destOrd="0" presId="urn:microsoft.com/office/officeart/2005/8/layout/orgChart1"/>
    <dgm:cxn modelId="{A1DE4C70-7B06-4256-AAC3-48E1EB211263}" type="presParOf" srcId="{FCE4B5F8-F6B9-4421-BA6A-D8FB998571D7}" destId="{2AFFBE8B-2D6F-466F-99EB-A8B3A0F9D11D}" srcOrd="0" destOrd="0" presId="urn:microsoft.com/office/officeart/2005/8/layout/orgChart1"/>
    <dgm:cxn modelId="{0926D59B-2F59-46CA-88B4-BBF8917191B3}" type="presParOf" srcId="{2AFFBE8B-2D6F-466F-99EB-A8B3A0F9D11D}" destId="{65207484-CF11-4D64-B5EA-AA58ABFFD1BE}" srcOrd="0" destOrd="0" presId="urn:microsoft.com/office/officeart/2005/8/layout/orgChart1"/>
    <dgm:cxn modelId="{E4448BE5-293E-4483-8963-59410404F09E}" type="presParOf" srcId="{2AFFBE8B-2D6F-466F-99EB-A8B3A0F9D11D}" destId="{9FF66C8F-45E6-4270-8FB6-29CDEB59988E}" srcOrd="1" destOrd="0" presId="urn:microsoft.com/office/officeart/2005/8/layout/orgChart1"/>
    <dgm:cxn modelId="{D943BB3A-F566-4EF1-A2F8-11B710863407}" type="presParOf" srcId="{FCE4B5F8-F6B9-4421-BA6A-D8FB998571D7}" destId="{20C55C9C-3984-4001-B49F-EA5A9F981216}" srcOrd="1" destOrd="0" presId="urn:microsoft.com/office/officeart/2005/8/layout/orgChart1"/>
    <dgm:cxn modelId="{89474CCD-67AC-4FCA-BAD5-54862B89DDE9}" type="presParOf" srcId="{FCE4B5F8-F6B9-4421-BA6A-D8FB998571D7}" destId="{E05A82FC-4798-4402-A64C-F06716F49DE4}" srcOrd="2" destOrd="0" presId="urn:microsoft.com/office/officeart/2005/8/layout/orgChart1"/>
    <dgm:cxn modelId="{FD46BF12-D14A-4EF6-A3AA-A4A789BD8380}" type="presParOf" srcId="{6A19D9FD-6F7B-45B2-B04A-D6ABCBDA13A6}" destId="{375A6125-7E00-4A08-B103-411A74F3D2B4}" srcOrd="2" destOrd="0" presId="urn:microsoft.com/office/officeart/2005/8/layout/orgChart1"/>
    <dgm:cxn modelId="{A5704CA3-C500-4EEC-88DE-EF0F5EA4D1A9}" type="presParOf" srcId="{11C538A9-74E8-475C-9051-332410579346}" destId="{D3CFAB7C-E238-4FEB-8F7F-1B2426AACE0B}" srcOrd="2" destOrd="0" presId="urn:microsoft.com/office/officeart/2005/8/layout/orgChart1"/>
    <dgm:cxn modelId="{7B879CF6-1644-4BFB-978E-2EBE98CAED25}" type="presParOf" srcId="{11C538A9-74E8-475C-9051-332410579346}" destId="{C8A53CC7-A563-4BF6-B648-E086F5700BEE}" srcOrd="3" destOrd="0" presId="urn:microsoft.com/office/officeart/2005/8/layout/orgChart1"/>
    <dgm:cxn modelId="{DD6582A7-C37F-4B4A-89A6-1F1C1AA57242}" type="presParOf" srcId="{C8A53CC7-A563-4BF6-B648-E086F5700BEE}" destId="{2FD643A8-0B3F-4554-8985-EE58AF65C56D}" srcOrd="0" destOrd="0" presId="urn:microsoft.com/office/officeart/2005/8/layout/orgChart1"/>
    <dgm:cxn modelId="{EB546E0C-2339-4665-8048-CCA01CF3221D}" type="presParOf" srcId="{2FD643A8-0B3F-4554-8985-EE58AF65C56D}" destId="{E2B1B574-6D24-49B5-8376-A5807A2D34CC}" srcOrd="0" destOrd="0" presId="urn:microsoft.com/office/officeart/2005/8/layout/orgChart1"/>
    <dgm:cxn modelId="{2E26C4E2-D3D9-4434-BA64-6B471BBE23A3}" type="presParOf" srcId="{2FD643A8-0B3F-4554-8985-EE58AF65C56D}" destId="{4FD74A90-FDB1-4A9C-992F-AA058DF93005}" srcOrd="1" destOrd="0" presId="urn:microsoft.com/office/officeart/2005/8/layout/orgChart1"/>
    <dgm:cxn modelId="{90E7E56F-8C8D-4521-A270-5B9039FFA37C}" type="presParOf" srcId="{C8A53CC7-A563-4BF6-B648-E086F5700BEE}" destId="{4FA7336F-C8F9-44CE-A1B7-7F132A941A12}" srcOrd="1" destOrd="0" presId="urn:microsoft.com/office/officeart/2005/8/layout/orgChart1"/>
    <dgm:cxn modelId="{5580197A-624C-4A44-B47A-68A59284C79B}" type="presParOf" srcId="{4FA7336F-C8F9-44CE-A1B7-7F132A941A12}" destId="{6ABD22FF-EDAB-4CBD-A094-EFC1C6EBC9C2}" srcOrd="0" destOrd="0" presId="urn:microsoft.com/office/officeart/2005/8/layout/orgChart1"/>
    <dgm:cxn modelId="{74EDF714-2693-4B7A-B8BB-779FE49BFD55}" type="presParOf" srcId="{4FA7336F-C8F9-44CE-A1B7-7F132A941A12}" destId="{CFDE02D6-0AFE-4C7C-8051-559AEC6A1135}" srcOrd="1" destOrd="0" presId="urn:microsoft.com/office/officeart/2005/8/layout/orgChart1"/>
    <dgm:cxn modelId="{5062D02F-1A41-4119-A452-C5E3E7D41484}" type="presParOf" srcId="{CFDE02D6-0AFE-4C7C-8051-559AEC6A1135}" destId="{937C39B3-2543-4299-9F76-DEEECB96DA8A}" srcOrd="0" destOrd="0" presId="urn:microsoft.com/office/officeart/2005/8/layout/orgChart1"/>
    <dgm:cxn modelId="{7E4B36F1-967B-4C18-981A-DB08FD8F0EAB}" type="presParOf" srcId="{937C39B3-2543-4299-9F76-DEEECB96DA8A}" destId="{7DAB0599-F8C9-4321-BCAC-B4A6B0689483}" srcOrd="0" destOrd="0" presId="urn:microsoft.com/office/officeart/2005/8/layout/orgChart1"/>
    <dgm:cxn modelId="{35B36350-FB1D-4260-A620-746259644D70}" type="presParOf" srcId="{937C39B3-2543-4299-9F76-DEEECB96DA8A}" destId="{9B2930D2-615C-4731-A4FC-5BDEA277F214}" srcOrd="1" destOrd="0" presId="urn:microsoft.com/office/officeart/2005/8/layout/orgChart1"/>
    <dgm:cxn modelId="{6A36A5D4-A581-4A71-A827-DDDA50EB3266}" type="presParOf" srcId="{CFDE02D6-0AFE-4C7C-8051-559AEC6A1135}" destId="{796C8877-DF12-4B1D-881A-EAF49C53A686}" srcOrd="1" destOrd="0" presId="urn:microsoft.com/office/officeart/2005/8/layout/orgChart1"/>
    <dgm:cxn modelId="{0CDA4263-1373-4972-AF79-C6AFB7DB81C8}" type="presParOf" srcId="{796C8877-DF12-4B1D-881A-EAF49C53A686}" destId="{035570E5-33A5-44E7-9BF3-776904F6644E}" srcOrd="0" destOrd="0" presId="urn:microsoft.com/office/officeart/2005/8/layout/orgChart1"/>
    <dgm:cxn modelId="{62A4E3A6-D5AA-40B5-A2A7-ABCB4A76E8E0}" type="presParOf" srcId="{796C8877-DF12-4B1D-881A-EAF49C53A686}" destId="{C8FD4918-856E-4D55-AA9C-B03DE29460FB}" srcOrd="1" destOrd="0" presId="urn:microsoft.com/office/officeart/2005/8/layout/orgChart1"/>
    <dgm:cxn modelId="{3FA9B8E0-C3D1-4966-B5AB-57A37314BEF9}" type="presParOf" srcId="{C8FD4918-856E-4D55-AA9C-B03DE29460FB}" destId="{8CED1E9D-A5CB-4153-9FE5-8BEFE8DC8DB4}" srcOrd="0" destOrd="0" presId="urn:microsoft.com/office/officeart/2005/8/layout/orgChart1"/>
    <dgm:cxn modelId="{7AC06E89-BB45-47D4-9B3D-6E61D69B4522}" type="presParOf" srcId="{8CED1E9D-A5CB-4153-9FE5-8BEFE8DC8DB4}" destId="{7C60B354-4CE7-4D4A-AC19-0275CFA2D541}" srcOrd="0" destOrd="0" presId="urn:microsoft.com/office/officeart/2005/8/layout/orgChart1"/>
    <dgm:cxn modelId="{94FEBDA4-C985-495F-9DC5-53B6F4E32EA0}" type="presParOf" srcId="{8CED1E9D-A5CB-4153-9FE5-8BEFE8DC8DB4}" destId="{C98D5AE1-5EA8-40B4-8125-82AEE0F07A78}" srcOrd="1" destOrd="0" presId="urn:microsoft.com/office/officeart/2005/8/layout/orgChart1"/>
    <dgm:cxn modelId="{FDEC71B0-5202-43CA-AC99-FAB7D992E847}" type="presParOf" srcId="{C8FD4918-856E-4D55-AA9C-B03DE29460FB}" destId="{490B2BFF-2775-406F-A82C-A4A83830C8F2}" srcOrd="1" destOrd="0" presId="urn:microsoft.com/office/officeart/2005/8/layout/orgChart1"/>
    <dgm:cxn modelId="{350E3FD2-C837-4874-A7BB-62C1ED5BEEEB}" type="presParOf" srcId="{C8FD4918-856E-4D55-AA9C-B03DE29460FB}" destId="{333B6C76-823D-4FA6-8DA3-C2DAAF06A6D8}" srcOrd="2" destOrd="0" presId="urn:microsoft.com/office/officeart/2005/8/layout/orgChart1"/>
    <dgm:cxn modelId="{336E925D-24DF-4851-801E-91B37C6C050B}" type="presParOf" srcId="{796C8877-DF12-4B1D-881A-EAF49C53A686}" destId="{C1947670-6ABB-4E04-8F1D-BD92E7D8764E}" srcOrd="2" destOrd="0" presId="urn:microsoft.com/office/officeart/2005/8/layout/orgChart1"/>
    <dgm:cxn modelId="{A212C072-B9E7-48E0-9CAD-9ABF0F15EC45}" type="presParOf" srcId="{796C8877-DF12-4B1D-881A-EAF49C53A686}" destId="{3FEF5D69-A8F3-48F8-80F5-A897C1BB1F92}" srcOrd="3" destOrd="0" presId="urn:microsoft.com/office/officeart/2005/8/layout/orgChart1"/>
    <dgm:cxn modelId="{87589ACB-3EEC-4411-B0B7-B975C8A03856}" type="presParOf" srcId="{3FEF5D69-A8F3-48F8-80F5-A897C1BB1F92}" destId="{EE9D7152-7500-4DB6-B8F3-2F3D824893D6}" srcOrd="0" destOrd="0" presId="urn:microsoft.com/office/officeart/2005/8/layout/orgChart1"/>
    <dgm:cxn modelId="{0FA291BC-5BD9-4FDF-90BB-3154D2E49AB0}" type="presParOf" srcId="{EE9D7152-7500-4DB6-B8F3-2F3D824893D6}" destId="{93451FCB-E306-4E5B-82CA-7F79F2EF85CB}" srcOrd="0" destOrd="0" presId="urn:microsoft.com/office/officeart/2005/8/layout/orgChart1"/>
    <dgm:cxn modelId="{14701D38-09FC-499D-8B46-E7C0191FC1B9}" type="presParOf" srcId="{EE9D7152-7500-4DB6-B8F3-2F3D824893D6}" destId="{43877246-35AF-41DF-907F-2D611A3E7C3E}" srcOrd="1" destOrd="0" presId="urn:microsoft.com/office/officeart/2005/8/layout/orgChart1"/>
    <dgm:cxn modelId="{F8DF34B0-8D59-4902-868C-348497BC4865}" type="presParOf" srcId="{3FEF5D69-A8F3-48F8-80F5-A897C1BB1F92}" destId="{1EA9C663-BA7C-4553-AB1C-5D661113D382}" srcOrd="1" destOrd="0" presId="urn:microsoft.com/office/officeart/2005/8/layout/orgChart1"/>
    <dgm:cxn modelId="{6E53E3AD-879B-4492-83CE-3F53666AECC1}" type="presParOf" srcId="{3FEF5D69-A8F3-48F8-80F5-A897C1BB1F92}" destId="{48BD78EF-E4FB-47FA-80A1-B0C9DDE8A79E}" srcOrd="2" destOrd="0" presId="urn:microsoft.com/office/officeart/2005/8/layout/orgChart1"/>
    <dgm:cxn modelId="{4118A3C6-47C9-404B-9C7C-369BD6F9195D}" type="presParOf" srcId="{796C8877-DF12-4B1D-881A-EAF49C53A686}" destId="{4F3FAF69-8943-4EFA-9D63-54341159E889}" srcOrd="4" destOrd="0" presId="urn:microsoft.com/office/officeart/2005/8/layout/orgChart1"/>
    <dgm:cxn modelId="{F39C9248-A135-4C1D-BC64-1C3F93794946}" type="presParOf" srcId="{796C8877-DF12-4B1D-881A-EAF49C53A686}" destId="{B2B02CF8-B521-4B15-B1F5-BC7198E55D68}" srcOrd="5" destOrd="0" presId="urn:microsoft.com/office/officeart/2005/8/layout/orgChart1"/>
    <dgm:cxn modelId="{FD6B63C2-480A-4E0F-9CEA-F2747C31049D}" type="presParOf" srcId="{B2B02CF8-B521-4B15-B1F5-BC7198E55D68}" destId="{CB134120-3F5E-4FEA-800D-7FE9EC3A5D20}" srcOrd="0" destOrd="0" presId="urn:microsoft.com/office/officeart/2005/8/layout/orgChart1"/>
    <dgm:cxn modelId="{3C060EE2-BA17-4F77-95C8-CAA4D18E2C9A}" type="presParOf" srcId="{CB134120-3F5E-4FEA-800D-7FE9EC3A5D20}" destId="{8B1F9B75-2C07-4CBC-B2D2-B8A6D9C00AE1}" srcOrd="0" destOrd="0" presId="urn:microsoft.com/office/officeart/2005/8/layout/orgChart1"/>
    <dgm:cxn modelId="{D4F16CCE-B4EC-4221-9F72-BDFB036F6A82}" type="presParOf" srcId="{CB134120-3F5E-4FEA-800D-7FE9EC3A5D20}" destId="{C6229BA1-3F5F-4B3A-B9CD-5D931E67041E}" srcOrd="1" destOrd="0" presId="urn:microsoft.com/office/officeart/2005/8/layout/orgChart1"/>
    <dgm:cxn modelId="{AB9FB373-23A2-4332-8F88-017E6ECBBCB5}" type="presParOf" srcId="{B2B02CF8-B521-4B15-B1F5-BC7198E55D68}" destId="{797424BA-F618-4640-A9C1-1201FCF23EB7}" srcOrd="1" destOrd="0" presId="urn:microsoft.com/office/officeart/2005/8/layout/orgChart1"/>
    <dgm:cxn modelId="{283C6D97-17F3-4279-9E0D-FD01FBB02273}" type="presParOf" srcId="{B2B02CF8-B521-4B15-B1F5-BC7198E55D68}" destId="{A123228A-C080-4AE2-A322-A15459160FDC}" srcOrd="2" destOrd="0" presId="urn:microsoft.com/office/officeart/2005/8/layout/orgChart1"/>
    <dgm:cxn modelId="{4B723270-3784-4614-99BD-5D3340E8A543}" type="presParOf" srcId="{CFDE02D6-0AFE-4C7C-8051-559AEC6A1135}" destId="{C63D6F4F-902E-4ED5-BBE7-F5183FE851AD}" srcOrd="2" destOrd="0" presId="urn:microsoft.com/office/officeart/2005/8/layout/orgChart1"/>
    <dgm:cxn modelId="{0CAC615F-361E-4E81-9CCC-65EC309F623A}" type="presParOf" srcId="{4FA7336F-C8F9-44CE-A1B7-7F132A941A12}" destId="{8F0BEA23-0B82-4165-826F-B680E67BDB3F}" srcOrd="2" destOrd="0" presId="urn:microsoft.com/office/officeart/2005/8/layout/orgChart1"/>
    <dgm:cxn modelId="{DCAB9487-9100-4BA4-92DC-2F8E005F35F2}" type="presParOf" srcId="{4FA7336F-C8F9-44CE-A1B7-7F132A941A12}" destId="{9B759D47-EEF4-4530-9745-BF5522111FFA}" srcOrd="3" destOrd="0" presId="urn:microsoft.com/office/officeart/2005/8/layout/orgChart1"/>
    <dgm:cxn modelId="{9BD8239E-96EB-4887-8F94-E6F76ED1D2C5}" type="presParOf" srcId="{9B759D47-EEF4-4530-9745-BF5522111FFA}" destId="{7C97A4E5-CED2-4DC0-A410-4AE48B2B3C27}" srcOrd="0" destOrd="0" presId="urn:microsoft.com/office/officeart/2005/8/layout/orgChart1"/>
    <dgm:cxn modelId="{8DDA82D3-6741-4B8D-A3FF-8CEB74984830}" type="presParOf" srcId="{7C97A4E5-CED2-4DC0-A410-4AE48B2B3C27}" destId="{5D8F8C2A-5413-47AC-9BA1-0D6BB78985DE}" srcOrd="0" destOrd="0" presId="urn:microsoft.com/office/officeart/2005/8/layout/orgChart1"/>
    <dgm:cxn modelId="{6E50EA4A-025C-4B4F-B4EF-C6245795B29F}" type="presParOf" srcId="{7C97A4E5-CED2-4DC0-A410-4AE48B2B3C27}" destId="{BD758708-A0C8-4C18-B8C2-61D895D61887}" srcOrd="1" destOrd="0" presId="urn:microsoft.com/office/officeart/2005/8/layout/orgChart1"/>
    <dgm:cxn modelId="{2ECBDAD6-B2B5-43F9-AB17-571FF37A52F0}" type="presParOf" srcId="{9B759D47-EEF4-4530-9745-BF5522111FFA}" destId="{1123C612-36E4-4EF7-9EAC-C00A245FD56E}" srcOrd="1" destOrd="0" presId="urn:microsoft.com/office/officeart/2005/8/layout/orgChart1"/>
    <dgm:cxn modelId="{3F578913-D3E2-42DF-A075-F2C726A526B6}" type="presParOf" srcId="{1123C612-36E4-4EF7-9EAC-C00A245FD56E}" destId="{2F747DAC-A154-4641-B005-0B9E22CF345A}" srcOrd="0" destOrd="0" presId="urn:microsoft.com/office/officeart/2005/8/layout/orgChart1"/>
    <dgm:cxn modelId="{EB1D13A9-91DE-4170-AC2D-997E668E1341}" type="presParOf" srcId="{1123C612-36E4-4EF7-9EAC-C00A245FD56E}" destId="{68311419-582E-4A5D-8915-F5BDAB207324}" srcOrd="1" destOrd="0" presId="urn:microsoft.com/office/officeart/2005/8/layout/orgChart1"/>
    <dgm:cxn modelId="{EEF360F8-664B-40E9-8C21-EBACF42CA358}" type="presParOf" srcId="{68311419-582E-4A5D-8915-F5BDAB207324}" destId="{041D66BA-118F-430B-B756-8398EA2A5EBB}" srcOrd="0" destOrd="0" presId="urn:microsoft.com/office/officeart/2005/8/layout/orgChart1"/>
    <dgm:cxn modelId="{31B9AD20-3B29-428C-AF10-63E31BB50A25}" type="presParOf" srcId="{041D66BA-118F-430B-B756-8398EA2A5EBB}" destId="{642DBD6C-BBEA-4A5F-922E-037704B5915E}" srcOrd="0" destOrd="0" presId="urn:microsoft.com/office/officeart/2005/8/layout/orgChart1"/>
    <dgm:cxn modelId="{2136BDFD-89E9-4C1B-95B0-B04B8EEE121B}" type="presParOf" srcId="{041D66BA-118F-430B-B756-8398EA2A5EBB}" destId="{AAAA1278-63D0-446E-B52C-44B14018E47B}" srcOrd="1" destOrd="0" presId="urn:microsoft.com/office/officeart/2005/8/layout/orgChart1"/>
    <dgm:cxn modelId="{CCA1C0F4-B20E-47B1-992D-E1CD86C30522}" type="presParOf" srcId="{68311419-582E-4A5D-8915-F5BDAB207324}" destId="{76028597-609F-4471-A8F3-DD87697D0166}" srcOrd="1" destOrd="0" presId="urn:microsoft.com/office/officeart/2005/8/layout/orgChart1"/>
    <dgm:cxn modelId="{0175AB7B-1FC6-42C6-81CC-4D71CF4A4CEA}" type="presParOf" srcId="{68311419-582E-4A5D-8915-F5BDAB207324}" destId="{654D743A-B38B-4F5C-AAC6-430A96B7F640}" srcOrd="2" destOrd="0" presId="urn:microsoft.com/office/officeart/2005/8/layout/orgChart1"/>
    <dgm:cxn modelId="{B9EC3447-A330-4722-AFB6-CDCD08023ACF}" type="presParOf" srcId="{1123C612-36E4-4EF7-9EAC-C00A245FD56E}" destId="{60EA78F1-36A0-4075-94C3-9044D1716EC4}" srcOrd="2" destOrd="0" presId="urn:microsoft.com/office/officeart/2005/8/layout/orgChart1"/>
    <dgm:cxn modelId="{E29D9A03-3973-4AAC-888D-796D15220D5D}" type="presParOf" srcId="{1123C612-36E4-4EF7-9EAC-C00A245FD56E}" destId="{FE4CDEC7-57CD-48AA-A65F-88FF1A89B26D}" srcOrd="3" destOrd="0" presId="urn:microsoft.com/office/officeart/2005/8/layout/orgChart1"/>
    <dgm:cxn modelId="{FF0AF4E5-3239-43E4-943E-FE4BD5A6E92A}" type="presParOf" srcId="{FE4CDEC7-57CD-48AA-A65F-88FF1A89B26D}" destId="{31300DB1-E9D1-4F1A-9A77-345F651F9C45}" srcOrd="0" destOrd="0" presId="urn:microsoft.com/office/officeart/2005/8/layout/orgChart1"/>
    <dgm:cxn modelId="{C3E80829-87CF-4A05-A032-114F7BFBE041}" type="presParOf" srcId="{31300DB1-E9D1-4F1A-9A77-345F651F9C45}" destId="{CB9C0640-6FDA-4D1C-B16B-D35C3C224861}" srcOrd="0" destOrd="0" presId="urn:microsoft.com/office/officeart/2005/8/layout/orgChart1"/>
    <dgm:cxn modelId="{9C69BA4A-B661-45A5-BF64-9234DFF4A803}" type="presParOf" srcId="{31300DB1-E9D1-4F1A-9A77-345F651F9C45}" destId="{7BD20E5B-326D-4E14-9913-14305E44A034}" srcOrd="1" destOrd="0" presId="urn:microsoft.com/office/officeart/2005/8/layout/orgChart1"/>
    <dgm:cxn modelId="{3B658E25-6E92-46F0-A262-65992A21DE7D}" type="presParOf" srcId="{FE4CDEC7-57CD-48AA-A65F-88FF1A89B26D}" destId="{C9CCC874-324D-4E63-B6DC-16888EACF47D}" srcOrd="1" destOrd="0" presId="urn:microsoft.com/office/officeart/2005/8/layout/orgChart1"/>
    <dgm:cxn modelId="{910720AB-48A6-409C-A9AC-25F745E82374}" type="presParOf" srcId="{FE4CDEC7-57CD-48AA-A65F-88FF1A89B26D}" destId="{E050FF26-818A-4F32-B00B-80577DA4F852}" srcOrd="2" destOrd="0" presId="urn:microsoft.com/office/officeart/2005/8/layout/orgChart1"/>
    <dgm:cxn modelId="{878A41D6-495D-467B-8013-57FFB5E4D672}" type="presParOf" srcId="{9B759D47-EEF4-4530-9745-BF5522111FFA}" destId="{FD9C3DDD-210C-4356-97AD-3BDC7E437C59}" srcOrd="2" destOrd="0" presId="urn:microsoft.com/office/officeart/2005/8/layout/orgChart1"/>
    <dgm:cxn modelId="{EABF67BA-3DE6-4398-B02F-625216B6BB08}" type="presParOf" srcId="{C8A53CC7-A563-4BF6-B648-E086F5700BEE}" destId="{FAFD7C2B-BFC1-4177-9F39-FA1546835B9F}" srcOrd="2" destOrd="0" presId="urn:microsoft.com/office/officeart/2005/8/layout/orgChart1"/>
    <dgm:cxn modelId="{F661962D-50DB-4A30-B218-9979A1EF5AFB}" type="presParOf" srcId="{11C538A9-74E8-475C-9051-332410579346}" destId="{2B2FBC2D-9C36-42CB-86C1-8C70863C3B6C}" srcOrd="4" destOrd="0" presId="urn:microsoft.com/office/officeart/2005/8/layout/orgChart1"/>
    <dgm:cxn modelId="{3F75670F-50BB-4140-AD08-45819D32132E}" type="presParOf" srcId="{11C538A9-74E8-475C-9051-332410579346}" destId="{EB5B2846-DB94-4CA4-B2A9-5D7147A28AE5}" srcOrd="5" destOrd="0" presId="urn:microsoft.com/office/officeart/2005/8/layout/orgChart1"/>
    <dgm:cxn modelId="{A7E6281A-1DBD-404F-9C28-616A497CAB12}" type="presParOf" srcId="{EB5B2846-DB94-4CA4-B2A9-5D7147A28AE5}" destId="{4FBABB93-3B75-44B9-AFDB-8D31826D65EF}" srcOrd="0" destOrd="0" presId="urn:microsoft.com/office/officeart/2005/8/layout/orgChart1"/>
    <dgm:cxn modelId="{0246A3BA-21D3-4910-95C6-33564EC18EA5}" type="presParOf" srcId="{4FBABB93-3B75-44B9-AFDB-8D31826D65EF}" destId="{A32402FD-E7B8-451F-AA4B-033EAAB98950}" srcOrd="0" destOrd="0" presId="urn:microsoft.com/office/officeart/2005/8/layout/orgChart1"/>
    <dgm:cxn modelId="{9B7AC8C5-B1B2-4209-B02A-3E99547D395A}" type="presParOf" srcId="{4FBABB93-3B75-44B9-AFDB-8D31826D65EF}" destId="{E9B1661C-82E1-4EB4-A677-E40BB3C1B855}" srcOrd="1" destOrd="0" presId="urn:microsoft.com/office/officeart/2005/8/layout/orgChart1"/>
    <dgm:cxn modelId="{DD8FF0CD-7E06-41BA-8CE3-7FDE2581FF67}" type="presParOf" srcId="{EB5B2846-DB94-4CA4-B2A9-5D7147A28AE5}" destId="{24EEC9C7-F689-4CCD-9864-FB123800FA64}" srcOrd="1" destOrd="0" presId="urn:microsoft.com/office/officeart/2005/8/layout/orgChart1"/>
    <dgm:cxn modelId="{9F31F6B5-4B43-40EC-9561-BA585C5002DB}" type="presParOf" srcId="{24EEC9C7-F689-4CCD-9864-FB123800FA64}" destId="{3966401B-591F-45B8-A0B3-9397B9F72CA7}" srcOrd="0" destOrd="0" presId="urn:microsoft.com/office/officeart/2005/8/layout/orgChart1"/>
    <dgm:cxn modelId="{52C13738-D1FD-4326-B44B-786C41099131}" type="presParOf" srcId="{24EEC9C7-F689-4CCD-9864-FB123800FA64}" destId="{B0C92C6A-3B64-41DA-A9EA-45FADF748FEB}" srcOrd="1" destOrd="0" presId="urn:microsoft.com/office/officeart/2005/8/layout/orgChart1"/>
    <dgm:cxn modelId="{5182793B-5090-4987-B90D-775F4C3F887A}" type="presParOf" srcId="{B0C92C6A-3B64-41DA-A9EA-45FADF748FEB}" destId="{92AF4FEB-C164-4F1D-A376-160C9EBC0C5D}" srcOrd="0" destOrd="0" presId="urn:microsoft.com/office/officeart/2005/8/layout/orgChart1"/>
    <dgm:cxn modelId="{F9B859A2-C5C9-406E-AE3F-CAF5BC3314E7}" type="presParOf" srcId="{92AF4FEB-C164-4F1D-A376-160C9EBC0C5D}" destId="{3993DF10-718B-46D6-8D6C-4125476E30D1}" srcOrd="0" destOrd="0" presId="urn:microsoft.com/office/officeart/2005/8/layout/orgChart1"/>
    <dgm:cxn modelId="{4D2E3A6F-0A4B-4E9C-AC43-9A36CA8DF452}" type="presParOf" srcId="{92AF4FEB-C164-4F1D-A376-160C9EBC0C5D}" destId="{D508D894-290A-4B23-9F97-630530873FCA}" srcOrd="1" destOrd="0" presId="urn:microsoft.com/office/officeart/2005/8/layout/orgChart1"/>
    <dgm:cxn modelId="{94A98A41-2CA4-44DA-A5E6-67E78DDA45C7}" type="presParOf" srcId="{B0C92C6A-3B64-41DA-A9EA-45FADF748FEB}" destId="{F78076A1-F3ED-4DCE-8195-EFB4A2D2BF12}" srcOrd="1" destOrd="0" presId="urn:microsoft.com/office/officeart/2005/8/layout/orgChart1"/>
    <dgm:cxn modelId="{332AB99A-4A7E-418F-B526-455BF524AC62}" type="presParOf" srcId="{B0C92C6A-3B64-41DA-A9EA-45FADF748FEB}" destId="{1C5BD878-2A70-4711-9211-1B180203A1BB}" srcOrd="2" destOrd="0" presId="urn:microsoft.com/office/officeart/2005/8/layout/orgChart1"/>
    <dgm:cxn modelId="{7A34DBE9-047C-46ED-BEFB-AD4CDC59FAFC}" type="presParOf" srcId="{24EEC9C7-F689-4CCD-9864-FB123800FA64}" destId="{7161ADC8-B23A-4646-8945-7E4628FDAC20}" srcOrd="2" destOrd="0" presId="urn:microsoft.com/office/officeart/2005/8/layout/orgChart1"/>
    <dgm:cxn modelId="{B5E4C41D-EDA8-434E-B62D-BBE006E62D68}" type="presParOf" srcId="{24EEC9C7-F689-4CCD-9864-FB123800FA64}" destId="{2A1F5135-66E8-4FFF-A070-C6BE328F5C96}" srcOrd="3" destOrd="0" presId="urn:microsoft.com/office/officeart/2005/8/layout/orgChart1"/>
    <dgm:cxn modelId="{08186DF5-3F4D-4431-B59E-207B2CA9A616}" type="presParOf" srcId="{2A1F5135-66E8-4FFF-A070-C6BE328F5C96}" destId="{BAB088FE-3177-4A8C-8A5E-6027CA756B1E}" srcOrd="0" destOrd="0" presId="urn:microsoft.com/office/officeart/2005/8/layout/orgChart1"/>
    <dgm:cxn modelId="{8A8CC137-4F27-40C0-9673-564D1FFB7FC3}" type="presParOf" srcId="{BAB088FE-3177-4A8C-8A5E-6027CA756B1E}" destId="{2D92C381-D53C-4900-B249-3EA7C15C802F}" srcOrd="0" destOrd="0" presId="urn:microsoft.com/office/officeart/2005/8/layout/orgChart1"/>
    <dgm:cxn modelId="{412D8BCD-7E7E-452C-A788-84AAB73D1F65}" type="presParOf" srcId="{BAB088FE-3177-4A8C-8A5E-6027CA756B1E}" destId="{B986C68B-0160-498B-8317-D889C10B3BCC}" srcOrd="1" destOrd="0" presId="urn:microsoft.com/office/officeart/2005/8/layout/orgChart1"/>
    <dgm:cxn modelId="{7CD13762-06A6-4D17-A6D1-6209F2D44961}" type="presParOf" srcId="{2A1F5135-66E8-4FFF-A070-C6BE328F5C96}" destId="{CC73C473-72CF-49C5-8308-4EEEB3ABC98C}" srcOrd="1" destOrd="0" presId="urn:microsoft.com/office/officeart/2005/8/layout/orgChart1"/>
    <dgm:cxn modelId="{7F729B11-4B84-40A9-85C2-927874F1D2D1}" type="presParOf" srcId="{2A1F5135-66E8-4FFF-A070-C6BE328F5C96}" destId="{41EBD716-FB27-44EF-A122-DE9B1AA9EF0B}" srcOrd="2" destOrd="0" presId="urn:microsoft.com/office/officeart/2005/8/layout/orgChart1"/>
    <dgm:cxn modelId="{15DC3A1A-FE3B-426A-888D-888C7A92D7B5}" type="presParOf" srcId="{EB5B2846-DB94-4CA4-B2A9-5D7147A28AE5}" destId="{13D6EE7C-9480-4D3B-BD32-CC5B3C8845A1}" srcOrd="2" destOrd="0" presId="urn:microsoft.com/office/officeart/2005/8/layout/orgChart1"/>
    <dgm:cxn modelId="{401A80B8-2E48-42CC-A544-904144ABB88F}" type="presParOf" srcId="{AE67338E-76DA-4EF5-8A12-265BE5939F9C}" destId="{DBE772B5-3AEF-42B4-8B70-7CA407D7C33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61ADC8-B23A-4646-8945-7E4628FDAC20}">
      <dsp:nvSpPr>
        <dsp:cNvPr id="0" name=""/>
        <dsp:cNvSpPr/>
      </dsp:nvSpPr>
      <dsp:spPr>
        <a:xfrm>
          <a:off x="4725031" y="1214742"/>
          <a:ext cx="150415" cy="11732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240"/>
              </a:lnTo>
              <a:lnTo>
                <a:pt x="150415" y="11732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6401B-591F-45B8-A0B3-9397B9F72CA7}">
      <dsp:nvSpPr>
        <dsp:cNvPr id="0" name=""/>
        <dsp:cNvSpPr/>
      </dsp:nvSpPr>
      <dsp:spPr>
        <a:xfrm>
          <a:off x="4725031" y="1214742"/>
          <a:ext cx="150415" cy="461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274"/>
              </a:lnTo>
              <a:lnTo>
                <a:pt x="150415" y="46127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2FBC2D-9C36-42CB-86C1-8C70863C3B6C}">
      <dsp:nvSpPr>
        <dsp:cNvPr id="0" name=""/>
        <dsp:cNvSpPr/>
      </dsp:nvSpPr>
      <dsp:spPr>
        <a:xfrm>
          <a:off x="3180765" y="502776"/>
          <a:ext cx="1945373" cy="210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90"/>
              </a:lnTo>
              <a:lnTo>
                <a:pt x="1945373" y="105290"/>
              </a:lnTo>
              <a:lnTo>
                <a:pt x="1945373" y="2105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A78F1-36A0-4075-94C3-9044D1716EC4}">
      <dsp:nvSpPr>
        <dsp:cNvPr id="0" name=""/>
        <dsp:cNvSpPr/>
      </dsp:nvSpPr>
      <dsp:spPr>
        <a:xfrm>
          <a:off x="3511679" y="1926709"/>
          <a:ext cx="150415" cy="11732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240"/>
              </a:lnTo>
              <a:lnTo>
                <a:pt x="150415" y="11732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747DAC-A154-4641-B005-0B9E22CF345A}">
      <dsp:nvSpPr>
        <dsp:cNvPr id="0" name=""/>
        <dsp:cNvSpPr/>
      </dsp:nvSpPr>
      <dsp:spPr>
        <a:xfrm>
          <a:off x="3511679" y="1926709"/>
          <a:ext cx="150415" cy="461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274"/>
              </a:lnTo>
              <a:lnTo>
                <a:pt x="150415" y="46127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0BEA23-0B82-4165-826F-B680E67BDB3F}">
      <dsp:nvSpPr>
        <dsp:cNvPr id="0" name=""/>
        <dsp:cNvSpPr/>
      </dsp:nvSpPr>
      <dsp:spPr>
        <a:xfrm>
          <a:off x="3306112" y="1214742"/>
          <a:ext cx="606675" cy="210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90"/>
              </a:lnTo>
              <a:lnTo>
                <a:pt x="606675" y="105290"/>
              </a:lnTo>
              <a:lnTo>
                <a:pt x="606675" y="2105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FAF69-8943-4EFA-9D63-54341159E889}">
      <dsp:nvSpPr>
        <dsp:cNvPr id="0" name=""/>
        <dsp:cNvSpPr/>
      </dsp:nvSpPr>
      <dsp:spPr>
        <a:xfrm>
          <a:off x="2298328" y="1926709"/>
          <a:ext cx="150415" cy="1885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5207"/>
              </a:lnTo>
              <a:lnTo>
                <a:pt x="150415" y="188520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947670-6ABB-4E04-8F1D-BD92E7D8764E}">
      <dsp:nvSpPr>
        <dsp:cNvPr id="0" name=""/>
        <dsp:cNvSpPr/>
      </dsp:nvSpPr>
      <dsp:spPr>
        <a:xfrm>
          <a:off x="2298328" y="1926709"/>
          <a:ext cx="150415" cy="11732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240"/>
              </a:lnTo>
              <a:lnTo>
                <a:pt x="150415" y="11732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570E5-33A5-44E7-9BF3-776904F6644E}">
      <dsp:nvSpPr>
        <dsp:cNvPr id="0" name=""/>
        <dsp:cNvSpPr/>
      </dsp:nvSpPr>
      <dsp:spPr>
        <a:xfrm>
          <a:off x="2298328" y="1926709"/>
          <a:ext cx="150415" cy="461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274"/>
              </a:lnTo>
              <a:lnTo>
                <a:pt x="150415" y="46127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BD22FF-EDAB-4CBD-A094-EFC1C6EBC9C2}">
      <dsp:nvSpPr>
        <dsp:cNvPr id="0" name=""/>
        <dsp:cNvSpPr/>
      </dsp:nvSpPr>
      <dsp:spPr>
        <a:xfrm>
          <a:off x="2699436" y="1214742"/>
          <a:ext cx="606675" cy="210581"/>
        </a:xfrm>
        <a:custGeom>
          <a:avLst/>
          <a:gdLst/>
          <a:ahLst/>
          <a:cxnLst/>
          <a:rect l="0" t="0" r="0" b="0"/>
          <a:pathLst>
            <a:path>
              <a:moveTo>
                <a:pt x="606675" y="0"/>
              </a:moveTo>
              <a:lnTo>
                <a:pt x="606675" y="105290"/>
              </a:lnTo>
              <a:lnTo>
                <a:pt x="0" y="105290"/>
              </a:lnTo>
              <a:lnTo>
                <a:pt x="0" y="2105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CFAB7C-E238-4FEB-8F7F-1B2426AACE0B}">
      <dsp:nvSpPr>
        <dsp:cNvPr id="0" name=""/>
        <dsp:cNvSpPr/>
      </dsp:nvSpPr>
      <dsp:spPr>
        <a:xfrm>
          <a:off x="3180765" y="502776"/>
          <a:ext cx="125346" cy="210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90"/>
              </a:lnTo>
              <a:lnTo>
                <a:pt x="125346" y="105290"/>
              </a:lnTo>
              <a:lnTo>
                <a:pt x="125346" y="2105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6D039B-FA4C-4ECD-B341-DD20C0536CE5}">
      <dsp:nvSpPr>
        <dsp:cNvPr id="0" name=""/>
        <dsp:cNvSpPr/>
      </dsp:nvSpPr>
      <dsp:spPr>
        <a:xfrm>
          <a:off x="834284" y="1214742"/>
          <a:ext cx="150415" cy="1885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5207"/>
              </a:lnTo>
              <a:lnTo>
                <a:pt x="150415" y="188520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D13E5E-CAC5-4E5E-BFDF-4ED6566519CF}">
      <dsp:nvSpPr>
        <dsp:cNvPr id="0" name=""/>
        <dsp:cNvSpPr/>
      </dsp:nvSpPr>
      <dsp:spPr>
        <a:xfrm>
          <a:off x="834284" y="1214742"/>
          <a:ext cx="150415" cy="11732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240"/>
              </a:lnTo>
              <a:lnTo>
                <a:pt x="150415" y="11732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C498D8-2E73-4CED-AE72-4C1D73976323}">
      <dsp:nvSpPr>
        <dsp:cNvPr id="0" name=""/>
        <dsp:cNvSpPr/>
      </dsp:nvSpPr>
      <dsp:spPr>
        <a:xfrm>
          <a:off x="834284" y="1214742"/>
          <a:ext cx="150415" cy="461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274"/>
              </a:lnTo>
              <a:lnTo>
                <a:pt x="150415" y="46127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08AC4A-47BE-4E5E-A571-0091D763C75B}">
      <dsp:nvSpPr>
        <dsp:cNvPr id="0" name=""/>
        <dsp:cNvSpPr/>
      </dsp:nvSpPr>
      <dsp:spPr>
        <a:xfrm>
          <a:off x="1235392" y="502776"/>
          <a:ext cx="1945373" cy="210581"/>
        </a:xfrm>
        <a:custGeom>
          <a:avLst/>
          <a:gdLst/>
          <a:ahLst/>
          <a:cxnLst/>
          <a:rect l="0" t="0" r="0" b="0"/>
          <a:pathLst>
            <a:path>
              <a:moveTo>
                <a:pt x="1945373" y="0"/>
              </a:moveTo>
              <a:lnTo>
                <a:pt x="1945373" y="105290"/>
              </a:lnTo>
              <a:lnTo>
                <a:pt x="0" y="105290"/>
              </a:lnTo>
              <a:lnTo>
                <a:pt x="0" y="2105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76A0DB-B5B9-4229-9A43-580EEF80D857}">
      <dsp:nvSpPr>
        <dsp:cNvPr id="0" name=""/>
        <dsp:cNvSpPr/>
      </dsp:nvSpPr>
      <dsp:spPr>
        <a:xfrm>
          <a:off x="2679380" y="1391"/>
          <a:ext cx="1002769" cy="5013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/>
            <a:t>All VPs</a:t>
          </a:r>
        </a:p>
      </dsp:txBody>
      <dsp:txXfrm>
        <a:off x="2679380" y="1391"/>
        <a:ext cx="1002769" cy="501384"/>
      </dsp:txXfrm>
    </dsp:sp>
    <dsp:sp modelId="{C2FC6647-8B1E-427E-ACDB-BF06F582D569}">
      <dsp:nvSpPr>
        <dsp:cNvPr id="0" name=""/>
        <dsp:cNvSpPr/>
      </dsp:nvSpPr>
      <dsp:spPr>
        <a:xfrm>
          <a:off x="734007" y="713357"/>
          <a:ext cx="1002769" cy="5013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/>
            <a:t>Indirect</a:t>
          </a:r>
        </a:p>
      </dsp:txBody>
      <dsp:txXfrm>
        <a:off x="734007" y="713357"/>
        <a:ext cx="1002769" cy="501384"/>
      </dsp:txXfrm>
    </dsp:sp>
    <dsp:sp modelId="{E26A16CF-BBB5-4EB5-B154-407790C022D8}">
      <dsp:nvSpPr>
        <dsp:cNvPr id="0" name=""/>
        <dsp:cNvSpPr/>
      </dsp:nvSpPr>
      <dsp:spPr>
        <a:xfrm>
          <a:off x="984699" y="1425324"/>
          <a:ext cx="1002769" cy="5013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 dirty="0"/>
        </a:p>
      </dsp:txBody>
      <dsp:txXfrm>
        <a:off x="984699" y="1425324"/>
        <a:ext cx="1002769" cy="501384"/>
      </dsp:txXfrm>
    </dsp:sp>
    <dsp:sp modelId="{8C878B2B-D7C0-4F4D-A64E-1E1E002AF5A7}">
      <dsp:nvSpPr>
        <dsp:cNvPr id="0" name=""/>
        <dsp:cNvSpPr/>
      </dsp:nvSpPr>
      <dsp:spPr>
        <a:xfrm>
          <a:off x="984699" y="2137290"/>
          <a:ext cx="1002769" cy="5013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 dirty="0"/>
        </a:p>
      </dsp:txBody>
      <dsp:txXfrm>
        <a:off x="984699" y="2137290"/>
        <a:ext cx="1002769" cy="501384"/>
      </dsp:txXfrm>
    </dsp:sp>
    <dsp:sp modelId="{65207484-CF11-4D64-B5EA-AA58ABFFD1BE}">
      <dsp:nvSpPr>
        <dsp:cNvPr id="0" name=""/>
        <dsp:cNvSpPr/>
      </dsp:nvSpPr>
      <dsp:spPr>
        <a:xfrm>
          <a:off x="984699" y="2849257"/>
          <a:ext cx="1002769" cy="5013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 dirty="0"/>
        </a:p>
      </dsp:txBody>
      <dsp:txXfrm>
        <a:off x="984699" y="2849257"/>
        <a:ext cx="1002769" cy="501384"/>
      </dsp:txXfrm>
    </dsp:sp>
    <dsp:sp modelId="{E2B1B574-6D24-49B5-8376-A5807A2D34CC}">
      <dsp:nvSpPr>
        <dsp:cNvPr id="0" name=""/>
        <dsp:cNvSpPr/>
      </dsp:nvSpPr>
      <dsp:spPr>
        <a:xfrm>
          <a:off x="2804727" y="713357"/>
          <a:ext cx="1002769" cy="5013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/>
            <a:t>Interactor</a:t>
          </a:r>
        </a:p>
      </dsp:txBody>
      <dsp:txXfrm>
        <a:off x="2804727" y="713357"/>
        <a:ext cx="1002769" cy="501384"/>
      </dsp:txXfrm>
    </dsp:sp>
    <dsp:sp modelId="{7DAB0599-F8C9-4321-BCAC-B4A6B0689483}">
      <dsp:nvSpPr>
        <dsp:cNvPr id="0" name=""/>
        <dsp:cNvSpPr/>
      </dsp:nvSpPr>
      <dsp:spPr>
        <a:xfrm>
          <a:off x="2198051" y="1425324"/>
          <a:ext cx="1002769" cy="5013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 dirty="0"/>
        </a:p>
      </dsp:txBody>
      <dsp:txXfrm>
        <a:off x="2198051" y="1425324"/>
        <a:ext cx="1002769" cy="501384"/>
      </dsp:txXfrm>
    </dsp:sp>
    <dsp:sp modelId="{7C60B354-4CE7-4D4A-AC19-0275CFA2D541}">
      <dsp:nvSpPr>
        <dsp:cNvPr id="0" name=""/>
        <dsp:cNvSpPr/>
      </dsp:nvSpPr>
      <dsp:spPr>
        <a:xfrm>
          <a:off x="2448743" y="2137290"/>
          <a:ext cx="1002769" cy="5013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 dirty="0"/>
        </a:p>
      </dsp:txBody>
      <dsp:txXfrm>
        <a:off x="2448743" y="2137290"/>
        <a:ext cx="1002769" cy="501384"/>
      </dsp:txXfrm>
    </dsp:sp>
    <dsp:sp modelId="{93451FCB-E306-4E5B-82CA-7F79F2EF85CB}">
      <dsp:nvSpPr>
        <dsp:cNvPr id="0" name=""/>
        <dsp:cNvSpPr/>
      </dsp:nvSpPr>
      <dsp:spPr>
        <a:xfrm>
          <a:off x="2448743" y="2849257"/>
          <a:ext cx="1002769" cy="5013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 dirty="0"/>
        </a:p>
      </dsp:txBody>
      <dsp:txXfrm>
        <a:off x="2448743" y="2849257"/>
        <a:ext cx="1002769" cy="501384"/>
      </dsp:txXfrm>
    </dsp:sp>
    <dsp:sp modelId="{8B1F9B75-2C07-4CBC-B2D2-B8A6D9C00AE1}">
      <dsp:nvSpPr>
        <dsp:cNvPr id="0" name=""/>
        <dsp:cNvSpPr/>
      </dsp:nvSpPr>
      <dsp:spPr>
        <a:xfrm>
          <a:off x="2448743" y="3561223"/>
          <a:ext cx="1002769" cy="5013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 dirty="0"/>
        </a:p>
      </dsp:txBody>
      <dsp:txXfrm>
        <a:off x="2448743" y="3561223"/>
        <a:ext cx="1002769" cy="501384"/>
      </dsp:txXfrm>
    </dsp:sp>
    <dsp:sp modelId="{5D8F8C2A-5413-47AC-9BA1-0D6BB78985DE}">
      <dsp:nvSpPr>
        <dsp:cNvPr id="0" name=""/>
        <dsp:cNvSpPr/>
      </dsp:nvSpPr>
      <dsp:spPr>
        <a:xfrm>
          <a:off x="3411402" y="1425324"/>
          <a:ext cx="1002769" cy="5013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 dirty="0"/>
        </a:p>
      </dsp:txBody>
      <dsp:txXfrm>
        <a:off x="3411402" y="1425324"/>
        <a:ext cx="1002769" cy="501384"/>
      </dsp:txXfrm>
    </dsp:sp>
    <dsp:sp modelId="{642DBD6C-BBEA-4A5F-922E-037704B5915E}">
      <dsp:nvSpPr>
        <dsp:cNvPr id="0" name=""/>
        <dsp:cNvSpPr/>
      </dsp:nvSpPr>
      <dsp:spPr>
        <a:xfrm>
          <a:off x="3662095" y="2137290"/>
          <a:ext cx="1002769" cy="5013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 dirty="0"/>
        </a:p>
      </dsp:txBody>
      <dsp:txXfrm>
        <a:off x="3662095" y="2137290"/>
        <a:ext cx="1002769" cy="501384"/>
      </dsp:txXfrm>
    </dsp:sp>
    <dsp:sp modelId="{CB9C0640-6FDA-4D1C-B16B-D35C3C224861}">
      <dsp:nvSpPr>
        <dsp:cNvPr id="0" name=""/>
        <dsp:cNvSpPr/>
      </dsp:nvSpPr>
      <dsp:spPr>
        <a:xfrm>
          <a:off x="3662095" y="2849257"/>
          <a:ext cx="1002769" cy="5013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 dirty="0"/>
        </a:p>
      </dsp:txBody>
      <dsp:txXfrm>
        <a:off x="3662095" y="2849257"/>
        <a:ext cx="1002769" cy="501384"/>
      </dsp:txXfrm>
    </dsp:sp>
    <dsp:sp modelId="{A32402FD-E7B8-451F-AA4B-033EAAB98950}">
      <dsp:nvSpPr>
        <dsp:cNvPr id="0" name=""/>
        <dsp:cNvSpPr/>
      </dsp:nvSpPr>
      <dsp:spPr>
        <a:xfrm>
          <a:off x="4624754" y="713357"/>
          <a:ext cx="1002769" cy="5013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/>
            <a:t>Domain</a:t>
          </a:r>
        </a:p>
      </dsp:txBody>
      <dsp:txXfrm>
        <a:off x="4624754" y="713357"/>
        <a:ext cx="1002769" cy="501384"/>
      </dsp:txXfrm>
    </dsp:sp>
    <dsp:sp modelId="{3993DF10-718B-46D6-8D6C-4125476E30D1}">
      <dsp:nvSpPr>
        <dsp:cNvPr id="0" name=""/>
        <dsp:cNvSpPr/>
      </dsp:nvSpPr>
      <dsp:spPr>
        <a:xfrm>
          <a:off x="4875446" y="1425324"/>
          <a:ext cx="1002769" cy="5013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 dirty="0"/>
        </a:p>
      </dsp:txBody>
      <dsp:txXfrm>
        <a:off x="4875446" y="1425324"/>
        <a:ext cx="1002769" cy="501384"/>
      </dsp:txXfrm>
    </dsp:sp>
    <dsp:sp modelId="{2D92C381-D53C-4900-B249-3EA7C15C802F}">
      <dsp:nvSpPr>
        <dsp:cNvPr id="0" name=""/>
        <dsp:cNvSpPr/>
      </dsp:nvSpPr>
      <dsp:spPr>
        <a:xfrm>
          <a:off x="4875446" y="2137290"/>
          <a:ext cx="1322773" cy="5013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 dirty="0"/>
        </a:p>
      </dsp:txBody>
      <dsp:txXfrm>
        <a:off x="4875446" y="2137290"/>
        <a:ext cx="1322773" cy="501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999025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85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750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Express requirements in own terms. E.g. camera shooting, memory</a:t>
            </a:r>
            <a:r>
              <a:rPr lang="en-MY" baseline="0" dirty="0"/>
              <a:t> shooting games in flash card system.</a:t>
            </a:r>
          </a:p>
          <a:p>
            <a:r>
              <a:rPr lang="en-MY" baseline="0" dirty="0"/>
              <a:t>Different users/stakeholders have different requirements and they may express them in quite different ways. E.g. Manager </a:t>
            </a:r>
            <a:r>
              <a:rPr lang="en-MY" baseline="0" dirty="0">
                <a:sym typeface="Wingdings" panose="05000000000000000000" pitchFamily="2" charset="2"/>
              </a:rPr>
              <a:t> I want to see annual report end of the year. General Manager  I want to see annual report end of the year.  same requirements? Different requirements but expressed in same way.</a:t>
            </a:r>
          </a:p>
          <a:p>
            <a:r>
              <a:rPr lang="en-MY" baseline="0" dirty="0">
                <a:sym typeface="Wingdings" panose="05000000000000000000" pitchFamily="2" charset="2"/>
              </a:rPr>
              <a:t>   E.g. same requirements expressed in different ways. CEO: I want to change employee’s salary, address, phone number anytime. General Manager: I want to update my team’s profile.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673082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499712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66631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49656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Validity – all that system have included are what I want</a:t>
            </a:r>
          </a:p>
          <a:p>
            <a:r>
              <a:rPr lang="en-MY" dirty="0"/>
              <a:t>Completeness – all that I want you have included</a:t>
            </a:r>
          </a:p>
        </p:txBody>
      </p:sp>
    </p:spTree>
    <p:extLst>
      <p:ext uri="{BB962C8B-B14F-4D97-AF65-F5344CB8AC3E}">
        <p14:creationId xmlns:p14="http://schemas.microsoft.com/office/powerpoint/2010/main" val="1079431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3600"/>
            </a:lvl1pPr>
            <a:lvl2pPr>
              <a:spcBef>
                <a:spcPts val="0"/>
              </a:spcBef>
              <a:buSzPct val="100000"/>
              <a:defRPr sz="3600"/>
            </a:lvl2pPr>
            <a:lvl3pPr>
              <a:spcBef>
                <a:spcPts val="0"/>
              </a:spcBef>
              <a:buSzPct val="100000"/>
              <a:defRPr sz="3600"/>
            </a:lvl3pPr>
            <a:lvl4pPr>
              <a:spcBef>
                <a:spcPts val="0"/>
              </a:spcBef>
              <a:buSzPct val="100000"/>
              <a:defRPr sz="3600"/>
            </a:lvl4pPr>
            <a:lvl5pPr>
              <a:spcBef>
                <a:spcPts val="0"/>
              </a:spcBef>
              <a:buSzPct val="100000"/>
              <a:defRPr sz="3600"/>
            </a:lvl5pPr>
            <a:lvl6pPr>
              <a:spcBef>
                <a:spcPts val="0"/>
              </a:spcBef>
              <a:buSzPct val="100000"/>
              <a:defRPr sz="3600"/>
            </a:lvl6pPr>
            <a:lvl7pPr>
              <a:spcBef>
                <a:spcPts val="0"/>
              </a:spcBef>
              <a:buSzPct val="100000"/>
              <a:defRPr sz="3600"/>
            </a:lvl7pPr>
            <a:lvl8pPr>
              <a:spcBef>
                <a:spcPts val="0"/>
              </a:spcBef>
              <a:buSzPct val="100000"/>
              <a:defRPr sz="3600"/>
            </a:lvl8pPr>
            <a:lvl9pPr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10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/>
            </a:lvl1pPr>
            <a:lvl2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>
            <a:off x="-6025" y="2571761"/>
            <a:ext cx="19844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14"/>
          <p:cNvSpPr/>
          <p:nvPr/>
        </p:nvSpPr>
        <p:spPr>
          <a:xfrm>
            <a:off x="1117950" y="228825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3000"/>
            </a:lvl1pPr>
            <a:lvl2pPr rtl="0">
              <a:spcBef>
                <a:spcPts val="0"/>
              </a:spcBef>
              <a:buSzPct val="100000"/>
              <a:defRPr sz="3000"/>
            </a:lvl2pPr>
            <a:lvl3pPr rtl="0">
              <a:spcBef>
                <a:spcPts val="0"/>
              </a:spcBef>
              <a:buSzPct val="100000"/>
              <a:defRPr sz="3000"/>
            </a:lvl3pPr>
            <a:lvl4pPr rtl="0">
              <a:spcBef>
                <a:spcPts val="0"/>
              </a:spcBef>
              <a:buSzPct val="100000"/>
              <a:defRPr sz="3000"/>
            </a:lvl4pPr>
            <a:lvl5pPr rtl="0">
              <a:spcBef>
                <a:spcPts val="0"/>
              </a:spcBef>
              <a:buSzPct val="100000"/>
              <a:defRPr sz="3000"/>
            </a:lvl5pPr>
            <a:lvl6pPr rtl="0">
              <a:spcBef>
                <a:spcPts val="0"/>
              </a:spcBef>
              <a:buSzPct val="100000"/>
              <a:defRPr sz="3000"/>
            </a:lvl6pPr>
            <a:lvl7pPr rtl="0">
              <a:spcBef>
                <a:spcPts val="0"/>
              </a:spcBef>
              <a:buSzPct val="100000"/>
              <a:defRPr sz="3000"/>
            </a:lvl7pPr>
            <a:lvl8pPr rtl="0">
              <a:spcBef>
                <a:spcPts val="0"/>
              </a:spcBef>
              <a:buSzPct val="100000"/>
              <a:defRPr sz="3000"/>
            </a:lvl8pPr>
            <a:lvl9pPr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5898975" y="2571750"/>
            <a:ext cx="32510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hape 23"/>
          <p:cNvCxnSpPr/>
          <p:nvPr/>
        </p:nvCxnSpPr>
        <p:spPr>
          <a:xfrm>
            <a:off x="0" y="441606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" name="Shape 24"/>
          <p:cNvSpPr/>
          <p:nvPr/>
        </p:nvSpPr>
        <p:spPr>
          <a:xfrm>
            <a:off x="817475" y="238647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381250" y="232549"/>
            <a:ext cx="4996546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SzPct val="100000"/>
              <a:buFont typeface="Lora"/>
              <a:buNone/>
              <a:defRPr sz="2600" b="0">
                <a:latin typeface="Berlin Sans FB" panose="020E0602020502020306" pitchFamily="34" charset="0"/>
                <a:ea typeface="Malgun Gothic" panose="020B0503020000020004" pitchFamily="34" charset="-127"/>
                <a:cs typeface="Berlin Sans FB" panose="020E0602020502020306" pitchFamily="34" charset="0"/>
                <a:sym typeface="Lora"/>
              </a:defRPr>
            </a:lvl1pPr>
            <a:lvl2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817475" y="937404"/>
            <a:ext cx="7373475" cy="379126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357188" indent="-357188" rtl="0">
              <a:spcBef>
                <a:spcPts val="600"/>
              </a:spcBef>
              <a:buClr>
                <a:srgbClr val="FFCD00"/>
              </a:buClr>
              <a:buSzPct val="7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 dirty="0"/>
          </a:p>
        </p:txBody>
      </p:sp>
      <p:cxnSp>
        <p:nvCxnSpPr>
          <p:cNvPr id="27" name="Shape 27"/>
          <p:cNvCxnSpPr>
            <a:stCxn id="25" idx="3"/>
          </p:cNvCxnSpPr>
          <p:nvPr/>
        </p:nvCxnSpPr>
        <p:spPr>
          <a:xfrm flipV="1">
            <a:off x="6377796" y="441606"/>
            <a:ext cx="2766253" cy="8743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1381250" y="241254"/>
            <a:ext cx="4990795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 sz="2600" b="0">
                <a:latin typeface="Berlin Sans FB" panose="020E0602020502020306" pitchFamily="34" charset="0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cxnSp>
        <p:nvCxnSpPr>
          <p:cNvPr id="45" name="Shape 45"/>
          <p:cNvCxnSpPr/>
          <p:nvPr/>
        </p:nvCxnSpPr>
        <p:spPr>
          <a:xfrm>
            <a:off x="0" y="435854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/>
          <p:nvPr/>
        </p:nvSpPr>
        <p:spPr>
          <a:xfrm>
            <a:off x="817475" y="232895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" name="Shape 47"/>
          <p:cNvCxnSpPr>
            <a:stCxn id="44" idx="3"/>
          </p:cNvCxnSpPr>
          <p:nvPr/>
        </p:nvCxnSpPr>
        <p:spPr>
          <a:xfrm flipV="1">
            <a:off x="6372045" y="435854"/>
            <a:ext cx="2772004" cy="23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7313835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0" dirty="0">
                <a:latin typeface="Berlin Sans FB" panose="020E0602020502020306" pitchFamily="34" charset="0"/>
                <a:cs typeface="Kartika" panose="02020503030404060203" pitchFamily="18" charset="0"/>
              </a:rPr>
              <a:t>Chapter 5</a:t>
            </a:r>
            <a:br>
              <a:rPr lang="en" b="0" dirty="0">
                <a:latin typeface="Berlin Sans FB" panose="020E0602020502020306" pitchFamily="34" charset="0"/>
                <a:cs typeface="Kartika" panose="02020503030404060203" pitchFamily="18" charset="0"/>
              </a:rPr>
            </a:br>
            <a:r>
              <a:rPr lang="en" b="0" dirty="0">
                <a:latin typeface="Berlin Sans FB" panose="020E0602020502020306" pitchFamily="34" charset="0"/>
                <a:cs typeface="Kartika" panose="02020503030404060203" pitchFamily="18" charset="0"/>
              </a:rPr>
              <a:t>Requirements Engineering Process</a:t>
            </a:r>
          </a:p>
        </p:txBody>
      </p:sp>
      <p:grpSp>
        <p:nvGrpSpPr>
          <p:cNvPr id="58" name="Shape 58"/>
          <p:cNvGrpSpPr/>
          <p:nvPr/>
        </p:nvGrpSpPr>
        <p:grpSpPr>
          <a:xfrm>
            <a:off x="1299164" y="3511423"/>
            <a:ext cx="215966" cy="342398"/>
            <a:chOff x="6718575" y="2318625"/>
            <a:chExt cx="256950" cy="407375"/>
          </a:xfrm>
        </p:grpSpPr>
        <p:sp>
          <p:nvSpPr>
            <p:cNvPr id="59" name="Shape 5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1. Feasibility Studies</a:t>
            </a:r>
            <a:endParaRPr lang="en-MY" dirty="0"/>
          </a:p>
        </p:txBody>
      </p:sp>
      <p:sp>
        <p:nvSpPr>
          <p:cNvPr id="3" name="Slide Number Placeholder 2"/>
          <p:cNvSpPr txBox="1">
            <a:spLocks/>
          </p:cNvSpPr>
          <p:nvPr/>
        </p:nvSpPr>
        <p:spPr bwMode="auto">
          <a:xfrm>
            <a:off x="8185539" y="5096069"/>
            <a:ext cx="73342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1pPr>
            <a:lvl2pPr marL="742950" marR="0" indent="-285750" algn="l" rtl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2pPr>
            <a:lvl3pPr marL="1143000" marR="0" indent="-228600" algn="l" rtl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3pPr>
            <a:lvl4pPr marL="1600200" marR="0" indent="-228600" algn="l" rtl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4pPr>
            <a:lvl5pPr marL="2057400" marR="0" indent="-228600" algn="l" rtl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5pPr>
            <a:lvl6pPr marL="2514600" marR="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6pPr>
            <a:lvl7pPr marL="2971800" marR="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7pPr>
            <a:lvl8pPr marL="3429000" marR="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8pPr>
            <a:lvl9pPr marL="3886200" marR="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9pPr>
          </a:lstStyle>
          <a:p>
            <a:pPr eaLnBrk="1" hangingPunct="1"/>
            <a:fld id="{4CD5B84A-A951-4966-B814-637A45DF3C6E}" type="slidenum">
              <a:rPr lang="en-US" altLang="en-US" smtClean="0">
                <a:solidFill>
                  <a:srgbClr val="3F3F3F"/>
                </a:solidFill>
              </a:rPr>
              <a:pPr eaLnBrk="1" hangingPunct="1"/>
              <a:t>10</a:t>
            </a:fld>
            <a:endParaRPr lang="en-US" altLang="en-US">
              <a:solidFill>
                <a:srgbClr val="3F3F3F"/>
              </a:solidFill>
            </a:endParaRPr>
          </a:p>
        </p:txBody>
      </p:sp>
      <p:pic>
        <p:nvPicPr>
          <p:cNvPr id="7" name="Picture 2" descr="http://www.illustrationsof.com/royalty-free-social-networking-clipart-illustration-10875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41" y="911290"/>
            <a:ext cx="3810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622041" y="3425890"/>
            <a:ext cx="350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C00000"/>
                </a:solidFill>
                <a:latin typeface="Bookman Old Style" panose="02050604050505020204" pitchFamily="18" charset="0"/>
              </a:rPr>
              <a:t>Social Feasibility</a:t>
            </a:r>
            <a:endParaRPr lang="en-MY" altLang="en-US" sz="2400" b="1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4965441" y="1216090"/>
            <a:ext cx="3886200" cy="1828800"/>
          </a:xfrm>
          <a:prstGeom prst="wedgeRoundRectCallout">
            <a:avLst>
              <a:gd name="adj1" fmla="val -66631"/>
              <a:gd name="adj2" fmla="val 57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altLang="en-US" sz="2800" dirty="0"/>
              <a:t>People accepts the system?</a:t>
            </a:r>
          </a:p>
        </p:txBody>
      </p:sp>
      <p:pic>
        <p:nvPicPr>
          <p:cNvPr id="13" name="Picture 12" descr="http://cfile7.uf.tistory.com/image/2002F90B4BDD2B6309616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6" y="84808"/>
            <a:ext cx="592045" cy="59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3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1. Feasibility Studies</a:t>
            </a:r>
            <a:endParaRPr lang="en-MY" dirty="0"/>
          </a:p>
        </p:txBody>
      </p:sp>
      <p:pic>
        <p:nvPicPr>
          <p:cNvPr id="3" name="Picture 2" descr="http://thecomputerspirit.com/wp-content/uploads/2012/09/september-clip-art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65" y="1337388"/>
            <a:ext cx="2133600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766665" y="3623388"/>
            <a:ext cx="350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C00000"/>
                </a:solidFill>
                <a:latin typeface="Bookman Old Style" panose="02050604050505020204" pitchFamily="18" charset="0"/>
              </a:rPr>
              <a:t>Schedule Feasibility</a:t>
            </a:r>
            <a:endParaRPr lang="en-MY" altLang="en-US" sz="2400" b="1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4805265" y="1413588"/>
            <a:ext cx="3886200" cy="1828800"/>
          </a:xfrm>
          <a:prstGeom prst="wedgeRoundRectCallout">
            <a:avLst>
              <a:gd name="adj1" fmla="val -75762"/>
              <a:gd name="adj2" fmla="val 10250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altLang="en-US" sz="2800" dirty="0"/>
              <a:t>Complete within the planned time</a:t>
            </a:r>
          </a:p>
        </p:txBody>
      </p:sp>
      <p:pic>
        <p:nvPicPr>
          <p:cNvPr id="6" name="Picture 5" descr="http://cfile7.uf.tistory.com/image/2002F90B4BDD2B6309616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6" y="84808"/>
            <a:ext cx="592045" cy="59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07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1. Feasibility Studies</a:t>
            </a:r>
            <a:endParaRPr lang="en-MY" dirty="0"/>
          </a:p>
        </p:txBody>
      </p:sp>
      <p:pic>
        <p:nvPicPr>
          <p:cNvPr id="3" name="Picture 2" descr="http://sr.photos3.fotosearch.com/bthumb/CSP/CSP463/k463649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6" y="1337388"/>
            <a:ext cx="237013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74306" y="3623388"/>
            <a:ext cx="3505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C00000"/>
                </a:solidFill>
                <a:latin typeface="Bookman Old Style" panose="02050604050505020204" pitchFamily="18" charset="0"/>
              </a:rPr>
              <a:t>Legal Feasibility</a:t>
            </a:r>
            <a:endParaRPr lang="en-MY" altLang="en-US" sz="2400" b="1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4512906" y="1413588"/>
            <a:ext cx="3886200" cy="1371600"/>
          </a:xfrm>
          <a:prstGeom prst="wedgeRoundRectCallout">
            <a:avLst>
              <a:gd name="adj1" fmla="val -75762"/>
              <a:gd name="adj2" fmla="val 10250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altLang="en-US" sz="2800" dirty="0"/>
              <a:t>Legally accepted</a:t>
            </a:r>
          </a:p>
        </p:txBody>
      </p:sp>
      <p:pic>
        <p:nvPicPr>
          <p:cNvPr id="6" name="Picture 5" descr="http://cfile7.uf.tistory.com/image/2002F90B4BDD2B6309616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6" y="84808"/>
            <a:ext cx="592045" cy="59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1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1. Feasibility Studies</a:t>
            </a:r>
            <a:endParaRPr lang="en-MY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It should be relatively cheap and quickly. The result should inform the </a:t>
            </a:r>
            <a:r>
              <a:rPr lang="en-US" altLang="en-US" dirty="0">
                <a:solidFill>
                  <a:srgbClr val="FF3300"/>
                </a:solidFill>
              </a:rPr>
              <a:t>decision </a:t>
            </a:r>
            <a:r>
              <a:rPr lang="en-US" altLang="en-US" dirty="0"/>
              <a:t>of </a:t>
            </a:r>
            <a:r>
              <a:rPr lang="en-US" altLang="en-US" dirty="0">
                <a:solidFill>
                  <a:srgbClr val="FF3300"/>
                </a:solidFill>
              </a:rPr>
              <a:t>whether to go ahead</a:t>
            </a:r>
            <a:r>
              <a:rPr lang="en-US" altLang="en-US" dirty="0"/>
              <a:t> with a more detailed analysis.</a:t>
            </a: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3962400" y="2971800"/>
            <a:ext cx="1214438" cy="990600"/>
          </a:xfrm>
          <a:prstGeom prst="leftRightArrow">
            <a:avLst>
              <a:gd name="adj1" fmla="val 50000"/>
              <a:gd name="adj2" fmla="val 24519"/>
            </a:avLst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1752600" y="2667000"/>
            <a:ext cx="2133600" cy="1600200"/>
          </a:xfrm>
          <a:prstGeom prst="irregularSeal2">
            <a:avLst/>
          </a:prstGeom>
          <a:solidFill>
            <a:srgbClr val="FF0000"/>
          </a:solidFill>
          <a:ln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2600" b="1">
                <a:solidFill>
                  <a:schemeClr val="bg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STOP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334000" y="2590800"/>
            <a:ext cx="2133600" cy="1600200"/>
          </a:xfrm>
          <a:prstGeom prst="irregularSeal2">
            <a:avLst/>
          </a:prstGeom>
          <a:solidFill>
            <a:srgbClr val="00B050"/>
          </a:solidFill>
          <a:ln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2600" b="1">
                <a:solidFill>
                  <a:schemeClr val="bg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GO</a:t>
            </a:r>
          </a:p>
        </p:txBody>
      </p:sp>
      <p:pic>
        <p:nvPicPr>
          <p:cNvPr id="7" name="Picture 6" descr="http://cfile7.uf.tistory.com/image/2002F90B4BDD2B6309616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6" y="84808"/>
            <a:ext cx="592045" cy="59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94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22225" y="1693523"/>
            <a:ext cx="5013057" cy="1159799"/>
          </a:xfrm>
          <a:solidFill>
            <a:schemeClr val="bg1"/>
          </a:solidFill>
        </p:spPr>
        <p:txBody>
          <a:bodyPr/>
          <a:lstStyle/>
          <a:p>
            <a:pPr marL="360363" indent="-360363"/>
            <a:r>
              <a:rPr lang="en-MY" dirty="0"/>
              <a:t>2. Requirements Analysis &amp; Elicitation</a:t>
            </a:r>
          </a:p>
        </p:txBody>
      </p:sp>
      <p:grpSp>
        <p:nvGrpSpPr>
          <p:cNvPr id="9" name="Shape 734"/>
          <p:cNvGrpSpPr/>
          <p:nvPr/>
        </p:nvGrpSpPr>
        <p:grpSpPr>
          <a:xfrm>
            <a:off x="1294606" y="2404051"/>
            <a:ext cx="215966" cy="342398"/>
            <a:chOff x="6718575" y="2318625"/>
            <a:chExt cx="256950" cy="407375"/>
          </a:xfrm>
        </p:grpSpPr>
        <p:sp>
          <p:nvSpPr>
            <p:cNvPr id="10" name="Shape 7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4836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1250" y="232549"/>
            <a:ext cx="5355452" cy="4355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2. Requirements Analysis &amp; Elicitation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This is the process of deriving the </a:t>
            </a:r>
            <a:r>
              <a:rPr lang="en-US" altLang="en-US" dirty="0">
                <a:solidFill>
                  <a:srgbClr val="FF3300"/>
                </a:solidFill>
              </a:rPr>
              <a:t>system requirements.</a:t>
            </a:r>
          </a:p>
          <a:p>
            <a:pPr eaLnBrk="1" hangingPunct="1"/>
            <a:r>
              <a:rPr lang="en-US" altLang="en-US" dirty="0"/>
              <a:t>Software engineers works with </a:t>
            </a:r>
            <a:r>
              <a:rPr lang="en-US" altLang="en-US" dirty="0">
                <a:solidFill>
                  <a:schemeClr val="hlink"/>
                </a:solidFill>
              </a:rPr>
              <a:t>stakeholder</a:t>
            </a:r>
            <a:r>
              <a:rPr lang="en-US" altLang="en-US" dirty="0"/>
              <a:t>s to find out about the application domain, what services should provide, the required performance, hardware constraints, and etc.</a:t>
            </a:r>
          </a:p>
          <a:p>
            <a:pPr marL="982663" lvl="1" indent="-342900">
              <a:buFont typeface="Arial" panose="020B0604020202020204" pitchFamily="34" charset="0"/>
              <a:buChar char="•"/>
            </a:pPr>
            <a:r>
              <a:rPr lang="en-US" altLang="en-US" dirty="0"/>
              <a:t>Refer to any person or group who will be affected by the system, directly or indirectly.</a:t>
            </a:r>
          </a:p>
          <a:p>
            <a:pPr lvl="1"/>
            <a:endParaRPr lang="en-MY" dirty="0"/>
          </a:p>
        </p:txBody>
      </p:sp>
      <p:grpSp>
        <p:nvGrpSpPr>
          <p:cNvPr id="8" name="Shape 734"/>
          <p:cNvGrpSpPr/>
          <p:nvPr/>
        </p:nvGrpSpPr>
        <p:grpSpPr>
          <a:xfrm>
            <a:off x="1002246" y="141535"/>
            <a:ext cx="215966" cy="342398"/>
            <a:chOff x="6718575" y="2318625"/>
            <a:chExt cx="256950" cy="407375"/>
          </a:xfrm>
        </p:grpSpPr>
        <p:sp>
          <p:nvSpPr>
            <p:cNvPr id="9" name="Shape 7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7" name="Picture 2" descr="http://cdn.xl.thumbs.canstockphoto.com/canstock2543540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9"/>
          <a:stretch/>
        </p:blipFill>
        <p:spPr bwMode="auto">
          <a:xfrm>
            <a:off x="6958796" y="3702393"/>
            <a:ext cx="1643783" cy="11803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569B37-E867-4432-8444-2FA2F7BE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764" y="0"/>
            <a:ext cx="2179269" cy="123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9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1250" y="232549"/>
            <a:ext cx="5355452" cy="4355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2. Requirements Analysis &amp; Elicitation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GB" altLang="en-US" sz="2000" dirty="0"/>
              <a:t>It is a difficult process due to the following reasons: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GB" altLang="en-US" sz="700" dirty="0"/>
          </a:p>
          <a:p>
            <a:pPr marL="342900" lvl="1" indent="-342900" eaLnBrk="1" hangingPunct="1">
              <a:buFont typeface="Arial" panose="020B0604020202020204" pitchFamily="34" charset="0"/>
              <a:buChar char="•"/>
            </a:pPr>
            <a:r>
              <a:rPr lang="en-GB" altLang="en-US" sz="1800" dirty="0"/>
              <a:t>Users/stakeholders are </a:t>
            </a:r>
            <a:r>
              <a:rPr lang="en-GB" altLang="en-US" sz="1800" dirty="0">
                <a:solidFill>
                  <a:srgbClr val="FF3300"/>
                </a:solidFill>
              </a:rPr>
              <a:t>not clear</a:t>
            </a:r>
            <a:r>
              <a:rPr lang="en-GB" altLang="en-US" sz="1800" dirty="0"/>
              <a:t> on what they want from the computer system</a:t>
            </a:r>
          </a:p>
          <a:p>
            <a:pPr marL="342900" lvl="1" indent="-342900" eaLnBrk="1" hangingPunct="1">
              <a:buFont typeface="Arial" panose="020B0604020202020204" pitchFamily="34" charset="0"/>
              <a:buChar char="•"/>
            </a:pPr>
            <a:r>
              <a:rPr lang="en-GB" altLang="en-US" sz="1800" dirty="0"/>
              <a:t>Users/stakeholders normally </a:t>
            </a:r>
            <a:r>
              <a:rPr lang="en-GB" altLang="en-US" sz="1800" dirty="0">
                <a:solidFill>
                  <a:srgbClr val="FF3300"/>
                </a:solidFill>
              </a:rPr>
              <a:t>express requirements</a:t>
            </a:r>
            <a:r>
              <a:rPr lang="en-GB" altLang="en-US" sz="1800" dirty="0"/>
              <a:t> in their </a:t>
            </a:r>
            <a:r>
              <a:rPr lang="en-GB" altLang="en-US" sz="1800" dirty="0">
                <a:solidFill>
                  <a:srgbClr val="FF3300"/>
                </a:solidFill>
              </a:rPr>
              <a:t>own terms</a:t>
            </a:r>
          </a:p>
          <a:p>
            <a:pPr marL="342900" lvl="1" indent="-342900" eaLnBrk="1" hangingPunct="1">
              <a:buFont typeface="Arial" panose="020B0604020202020204" pitchFamily="34" charset="0"/>
              <a:buChar char="•"/>
            </a:pPr>
            <a:r>
              <a:rPr lang="en-GB" altLang="en-US" sz="1800" dirty="0"/>
              <a:t>Different Users/stakeholders have different requirements and they may </a:t>
            </a:r>
            <a:r>
              <a:rPr lang="en-GB" altLang="en-US" sz="1800" dirty="0">
                <a:solidFill>
                  <a:srgbClr val="FF3300"/>
                </a:solidFill>
              </a:rPr>
              <a:t>express them in quite different ways</a:t>
            </a:r>
          </a:p>
          <a:p>
            <a:pPr marL="342900" lvl="1" indent="-342900" eaLnBrk="1" hangingPunct="1">
              <a:buFont typeface="Arial" panose="020B0604020202020204" pitchFamily="34" charset="0"/>
              <a:buChar char="•"/>
            </a:pPr>
            <a:r>
              <a:rPr lang="en-GB" altLang="en-US" sz="1800" dirty="0"/>
              <a:t>Analysis takes place in an organizational context and </a:t>
            </a:r>
            <a:r>
              <a:rPr lang="en-GB" altLang="en-US" sz="1800" dirty="0">
                <a:solidFill>
                  <a:srgbClr val="FF3300"/>
                </a:solidFill>
              </a:rPr>
              <a:t>political factors</a:t>
            </a:r>
            <a:r>
              <a:rPr lang="en-GB" altLang="en-US" sz="1800" dirty="0"/>
              <a:t> may influence the requirements of the systems</a:t>
            </a:r>
          </a:p>
          <a:p>
            <a:pPr marL="342900" lvl="1" indent="-342900" eaLnBrk="1" hangingPunct="1">
              <a:buFont typeface="Arial" panose="020B0604020202020204" pitchFamily="34" charset="0"/>
              <a:buChar char="•"/>
            </a:pPr>
            <a:r>
              <a:rPr lang="en-GB" altLang="en-US" sz="1800" dirty="0"/>
              <a:t>The economic and business environment in which the analysis takes place is dynamic. It inevitably </a:t>
            </a:r>
            <a:r>
              <a:rPr lang="en-GB" altLang="en-US" sz="1800" dirty="0">
                <a:solidFill>
                  <a:srgbClr val="FF3300"/>
                </a:solidFill>
              </a:rPr>
              <a:t>changes during the analysis process.</a:t>
            </a:r>
          </a:p>
        </p:txBody>
      </p:sp>
      <p:grpSp>
        <p:nvGrpSpPr>
          <p:cNvPr id="8" name="Shape 734"/>
          <p:cNvGrpSpPr/>
          <p:nvPr/>
        </p:nvGrpSpPr>
        <p:grpSpPr>
          <a:xfrm>
            <a:off x="1002246" y="141535"/>
            <a:ext cx="215966" cy="342398"/>
            <a:chOff x="6718575" y="2318625"/>
            <a:chExt cx="256950" cy="407375"/>
          </a:xfrm>
        </p:grpSpPr>
        <p:sp>
          <p:nvSpPr>
            <p:cNvPr id="9" name="Shape 7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514805E-0806-4841-95BA-953B3721B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425" y="38175"/>
            <a:ext cx="2297575" cy="126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59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1251" y="241254"/>
            <a:ext cx="5542064" cy="4355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2. Requirements Analysis &amp; Elicitation</a:t>
            </a:r>
          </a:p>
        </p:txBody>
      </p:sp>
      <p:grpSp>
        <p:nvGrpSpPr>
          <p:cNvPr id="8" name="Shape 734"/>
          <p:cNvGrpSpPr/>
          <p:nvPr/>
        </p:nvGrpSpPr>
        <p:grpSpPr>
          <a:xfrm>
            <a:off x="1002246" y="141535"/>
            <a:ext cx="215966" cy="342398"/>
            <a:chOff x="6718575" y="2318625"/>
            <a:chExt cx="256950" cy="407375"/>
          </a:xfrm>
        </p:grpSpPr>
        <p:sp>
          <p:nvSpPr>
            <p:cNvPr id="9" name="Shape 7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Circular Arrow 20"/>
          <p:cNvSpPr/>
          <p:nvPr/>
        </p:nvSpPr>
        <p:spPr>
          <a:xfrm>
            <a:off x="3956461" y="900534"/>
            <a:ext cx="1532378" cy="153253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2" name="Group 21"/>
          <p:cNvGrpSpPr/>
          <p:nvPr/>
        </p:nvGrpSpPr>
        <p:grpSpPr>
          <a:xfrm>
            <a:off x="2923592" y="1346354"/>
            <a:ext cx="2513045" cy="536447"/>
            <a:chOff x="2832989" y="554735"/>
            <a:chExt cx="855153" cy="427532"/>
          </a:xfrm>
        </p:grpSpPr>
        <p:sp>
          <p:nvSpPr>
            <p:cNvPr id="35" name="Rectangle 34"/>
            <p:cNvSpPr/>
            <p:nvPr/>
          </p:nvSpPr>
          <p:spPr>
            <a:xfrm>
              <a:off x="2832989" y="554735"/>
              <a:ext cx="855153" cy="4275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Rectangle 35"/>
            <p:cNvSpPr/>
            <p:nvPr/>
          </p:nvSpPr>
          <p:spPr>
            <a:xfrm>
              <a:off x="2832989" y="554735"/>
              <a:ext cx="855153" cy="4275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algn="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MY" sz="1600" kern="1200" dirty="0"/>
                <a:t>Requirement Discovery</a:t>
              </a:r>
            </a:p>
          </p:txBody>
        </p:sp>
      </p:grpSp>
      <p:sp>
        <p:nvSpPr>
          <p:cNvPr id="23" name="Shape 22"/>
          <p:cNvSpPr/>
          <p:nvPr/>
        </p:nvSpPr>
        <p:spPr>
          <a:xfrm>
            <a:off x="3530752" y="1781202"/>
            <a:ext cx="1532378" cy="1532534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4" name="Group 23"/>
          <p:cNvGrpSpPr/>
          <p:nvPr/>
        </p:nvGrpSpPr>
        <p:grpSpPr>
          <a:xfrm>
            <a:off x="3867352" y="2335190"/>
            <a:ext cx="3004455" cy="436475"/>
            <a:chOff x="2405556" y="1437030"/>
            <a:chExt cx="855153" cy="427532"/>
          </a:xfrm>
        </p:grpSpPr>
        <p:sp>
          <p:nvSpPr>
            <p:cNvPr id="33" name="Rectangle 32"/>
            <p:cNvSpPr/>
            <p:nvPr/>
          </p:nvSpPr>
          <p:spPr>
            <a:xfrm>
              <a:off x="2405556" y="1437030"/>
              <a:ext cx="855153" cy="4275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Rectangle 33"/>
            <p:cNvSpPr/>
            <p:nvPr/>
          </p:nvSpPr>
          <p:spPr>
            <a:xfrm>
              <a:off x="2405556" y="1437030"/>
              <a:ext cx="855153" cy="4275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MY" sz="1600" kern="1200" dirty="0"/>
                <a:t>Requirement Classification &amp; Organization</a:t>
              </a:r>
            </a:p>
          </p:txBody>
        </p:sp>
      </p:grpSp>
      <p:sp>
        <p:nvSpPr>
          <p:cNvPr id="25" name="Circular Arrow 24"/>
          <p:cNvSpPr/>
          <p:nvPr/>
        </p:nvSpPr>
        <p:spPr>
          <a:xfrm>
            <a:off x="3956461" y="2665122"/>
            <a:ext cx="1532378" cy="153253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6" name="Group 25"/>
          <p:cNvGrpSpPr/>
          <p:nvPr/>
        </p:nvGrpSpPr>
        <p:grpSpPr>
          <a:xfrm>
            <a:off x="4294785" y="3219858"/>
            <a:ext cx="855153" cy="427532"/>
            <a:chOff x="2832989" y="2319324"/>
            <a:chExt cx="855153" cy="427532"/>
          </a:xfrm>
        </p:grpSpPr>
        <p:sp>
          <p:nvSpPr>
            <p:cNvPr id="31" name="Rectangle 30"/>
            <p:cNvSpPr/>
            <p:nvPr/>
          </p:nvSpPr>
          <p:spPr>
            <a:xfrm>
              <a:off x="2832989" y="2319324"/>
              <a:ext cx="855153" cy="4275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2832989" y="2319324"/>
              <a:ext cx="855153" cy="4275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MY" sz="900" kern="1200"/>
            </a:p>
          </p:txBody>
        </p:sp>
      </p:grpSp>
      <p:sp>
        <p:nvSpPr>
          <p:cNvPr id="27" name="Block Arc 26"/>
          <p:cNvSpPr/>
          <p:nvPr/>
        </p:nvSpPr>
        <p:spPr>
          <a:xfrm>
            <a:off x="3639982" y="3647391"/>
            <a:ext cx="1316505" cy="1317142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8" name="Group 27"/>
          <p:cNvGrpSpPr/>
          <p:nvPr/>
        </p:nvGrpSpPr>
        <p:grpSpPr>
          <a:xfrm>
            <a:off x="3867351" y="4102153"/>
            <a:ext cx="3004455" cy="427532"/>
            <a:chOff x="2405556" y="3201619"/>
            <a:chExt cx="855153" cy="427532"/>
          </a:xfrm>
        </p:grpSpPr>
        <p:sp>
          <p:nvSpPr>
            <p:cNvPr id="29" name="Rectangle 28"/>
            <p:cNvSpPr/>
            <p:nvPr/>
          </p:nvSpPr>
          <p:spPr>
            <a:xfrm>
              <a:off x="2405556" y="3201619"/>
              <a:ext cx="855153" cy="4275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405556" y="3201619"/>
              <a:ext cx="855153" cy="4275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MY" sz="1600" kern="1200" dirty="0"/>
                <a:t>Requirement Documentation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322016" y="3210915"/>
            <a:ext cx="2821419" cy="436475"/>
            <a:chOff x="2405556" y="1437030"/>
            <a:chExt cx="855153" cy="427532"/>
          </a:xfrm>
        </p:grpSpPr>
        <p:sp>
          <p:nvSpPr>
            <p:cNvPr id="38" name="Rectangle 37"/>
            <p:cNvSpPr/>
            <p:nvPr/>
          </p:nvSpPr>
          <p:spPr>
            <a:xfrm>
              <a:off x="2405556" y="1437030"/>
              <a:ext cx="855153" cy="4275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Rectangle 38"/>
            <p:cNvSpPr/>
            <p:nvPr/>
          </p:nvSpPr>
          <p:spPr>
            <a:xfrm>
              <a:off x="2405556" y="1437030"/>
              <a:ext cx="855153" cy="4275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algn="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MY" sz="1600" kern="1200" dirty="0"/>
                <a:t>Requirement Prioritization &amp; Negotiation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3006437" y="4720291"/>
            <a:ext cx="8931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0635BA"/>
                </a:solidFill>
              </a:rPr>
              <a:t>Activities</a:t>
            </a:r>
            <a:endParaRPr lang="en-MY" dirty="0">
              <a:solidFill>
                <a:srgbClr val="0635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90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1250" y="232549"/>
            <a:ext cx="5355452" cy="4355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2. Requirements Analysis &amp; Elicitation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/>
              <a:t>Requirements Discovery</a:t>
            </a:r>
          </a:p>
          <a:p>
            <a:pPr eaLnBrk="1" hangingPunct="1"/>
            <a:r>
              <a:rPr lang="en-US" altLang="en-US" dirty="0"/>
              <a:t>This is the process of </a:t>
            </a:r>
            <a:r>
              <a:rPr lang="en-US" altLang="en-US" dirty="0">
                <a:solidFill>
                  <a:srgbClr val="FF0000"/>
                </a:solidFill>
              </a:rPr>
              <a:t>interacting</a:t>
            </a:r>
            <a:r>
              <a:rPr lang="en-US" altLang="en-US" dirty="0"/>
              <a:t> with stakeholders in the system to </a:t>
            </a:r>
            <a:r>
              <a:rPr lang="en-US" altLang="en-US" dirty="0">
                <a:solidFill>
                  <a:srgbClr val="FF0000"/>
                </a:solidFill>
              </a:rPr>
              <a:t>discover </a:t>
            </a:r>
            <a:r>
              <a:rPr lang="en-US" altLang="en-US" dirty="0"/>
              <a:t>their </a:t>
            </a:r>
            <a:r>
              <a:rPr lang="en-US" altLang="en-US" dirty="0">
                <a:solidFill>
                  <a:srgbClr val="FF0000"/>
                </a:solidFill>
              </a:rPr>
              <a:t>requirements</a:t>
            </a:r>
            <a:r>
              <a:rPr lang="en-GB" altLang="en-US" dirty="0"/>
              <a:t> </a:t>
            </a:r>
          </a:p>
          <a:p>
            <a:pPr eaLnBrk="1" hangingPunct="1"/>
            <a:r>
              <a:rPr lang="en-US" altLang="en-US" dirty="0"/>
              <a:t>Sources of information include:</a:t>
            </a:r>
          </a:p>
          <a:p>
            <a:pPr marL="982663" lvl="1" indent="-2667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Documentation</a:t>
            </a:r>
          </a:p>
          <a:p>
            <a:pPr marL="982663" lvl="1" indent="-2667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Stakeholders</a:t>
            </a:r>
          </a:p>
          <a:p>
            <a:pPr marL="982663" lvl="1" indent="-2667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Specification of similar systems </a:t>
            </a:r>
          </a:p>
          <a:p>
            <a:pPr marL="982663" lvl="1" indent="-2667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Etc.</a:t>
            </a:r>
          </a:p>
        </p:txBody>
      </p:sp>
      <p:grpSp>
        <p:nvGrpSpPr>
          <p:cNvPr id="8" name="Shape 734"/>
          <p:cNvGrpSpPr/>
          <p:nvPr/>
        </p:nvGrpSpPr>
        <p:grpSpPr>
          <a:xfrm>
            <a:off x="1002246" y="141535"/>
            <a:ext cx="215966" cy="342398"/>
            <a:chOff x="6718575" y="2318625"/>
            <a:chExt cx="256950" cy="407375"/>
          </a:xfrm>
        </p:grpSpPr>
        <p:sp>
          <p:nvSpPr>
            <p:cNvPr id="9" name="Shape 7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Circular Arrow 16"/>
          <p:cNvSpPr/>
          <p:nvPr/>
        </p:nvSpPr>
        <p:spPr>
          <a:xfrm>
            <a:off x="7502093" y="458823"/>
            <a:ext cx="1532378" cy="153253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8" name="Group 17"/>
          <p:cNvGrpSpPr/>
          <p:nvPr/>
        </p:nvGrpSpPr>
        <p:grpSpPr>
          <a:xfrm>
            <a:off x="6469224" y="904643"/>
            <a:ext cx="2513045" cy="536447"/>
            <a:chOff x="2832989" y="554735"/>
            <a:chExt cx="855153" cy="427532"/>
          </a:xfrm>
        </p:grpSpPr>
        <p:sp>
          <p:nvSpPr>
            <p:cNvPr id="19" name="Rectangle 18"/>
            <p:cNvSpPr/>
            <p:nvPr/>
          </p:nvSpPr>
          <p:spPr>
            <a:xfrm>
              <a:off x="2832989" y="554735"/>
              <a:ext cx="855153" cy="4275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2832989" y="554735"/>
              <a:ext cx="855153" cy="4275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algn="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MY" sz="1600" kern="1200" dirty="0"/>
                <a:t>Requirement Discovery</a:t>
              </a:r>
            </a:p>
          </p:txBody>
        </p:sp>
      </p:grpSp>
      <p:pic>
        <p:nvPicPr>
          <p:cNvPr id="21" name="Picture 4" descr="Image result for stakehol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2445303"/>
            <a:ext cx="3895725" cy="27187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030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1250" y="232549"/>
            <a:ext cx="5355452" cy="4355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2. Requirements Analysis &amp; Elicitation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>
              <a:solidFill>
                <a:srgbClr val="FF3300"/>
              </a:solidFill>
            </a:endParaRPr>
          </a:p>
          <a:p>
            <a:pPr eaLnBrk="1" hangingPunct="1"/>
            <a:r>
              <a:rPr lang="en-US" altLang="en-US" dirty="0">
                <a:solidFill>
                  <a:srgbClr val="FF3300"/>
                </a:solidFill>
              </a:rPr>
              <a:t>Viewpoint-oriented analysis</a:t>
            </a:r>
            <a:r>
              <a:rPr lang="en-US" altLang="en-US" dirty="0"/>
              <a:t> is an approach that helps to ensure get </a:t>
            </a:r>
            <a:r>
              <a:rPr lang="en-US" altLang="en-US" dirty="0">
                <a:solidFill>
                  <a:schemeClr val="hlink"/>
                </a:solidFill>
              </a:rPr>
              <a:t>broad stakeholder coverage</a:t>
            </a:r>
            <a:r>
              <a:rPr lang="en-US" altLang="en-US" dirty="0"/>
              <a:t> when discovering requirements. </a:t>
            </a:r>
          </a:p>
          <a:p>
            <a:pPr eaLnBrk="1" hangingPunct="1"/>
            <a:r>
              <a:rPr lang="en-US" altLang="en-US" dirty="0"/>
              <a:t>Viewpoints can be used to </a:t>
            </a:r>
            <a:r>
              <a:rPr lang="en-US" altLang="en-US" dirty="0">
                <a:solidFill>
                  <a:schemeClr val="hlink"/>
                </a:solidFill>
              </a:rPr>
              <a:t>classifying </a:t>
            </a:r>
            <a:r>
              <a:rPr lang="en-US" altLang="en-US" dirty="0"/>
              <a:t>stakeholders and other sources of requirements.</a:t>
            </a:r>
          </a:p>
        </p:txBody>
      </p:sp>
      <p:grpSp>
        <p:nvGrpSpPr>
          <p:cNvPr id="8" name="Shape 734"/>
          <p:cNvGrpSpPr/>
          <p:nvPr/>
        </p:nvGrpSpPr>
        <p:grpSpPr>
          <a:xfrm>
            <a:off x="1002246" y="141535"/>
            <a:ext cx="215966" cy="342398"/>
            <a:chOff x="6718575" y="2318625"/>
            <a:chExt cx="256950" cy="407375"/>
          </a:xfrm>
        </p:grpSpPr>
        <p:sp>
          <p:nvSpPr>
            <p:cNvPr id="9" name="Shape 7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Circular Arrow 16"/>
          <p:cNvSpPr/>
          <p:nvPr/>
        </p:nvSpPr>
        <p:spPr>
          <a:xfrm>
            <a:off x="7502093" y="458823"/>
            <a:ext cx="1532378" cy="153253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8" name="Group 17"/>
          <p:cNvGrpSpPr/>
          <p:nvPr/>
        </p:nvGrpSpPr>
        <p:grpSpPr>
          <a:xfrm>
            <a:off x="6469224" y="904643"/>
            <a:ext cx="2513045" cy="536447"/>
            <a:chOff x="2832989" y="554735"/>
            <a:chExt cx="855153" cy="427532"/>
          </a:xfrm>
        </p:grpSpPr>
        <p:sp>
          <p:nvSpPr>
            <p:cNvPr id="19" name="Rectangle 18"/>
            <p:cNvSpPr/>
            <p:nvPr/>
          </p:nvSpPr>
          <p:spPr>
            <a:xfrm>
              <a:off x="2832989" y="554735"/>
              <a:ext cx="855153" cy="4275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2832989" y="554735"/>
              <a:ext cx="855153" cy="4275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algn="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MY" sz="1600" kern="1200" dirty="0"/>
                <a:t>Requirement Discovery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FA52050-6512-4A91-8C67-CEB39FF15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150" y="3147423"/>
            <a:ext cx="2597617" cy="185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45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Lesson 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Explain what is requirement engineering</a:t>
            </a:r>
          </a:p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Describe the 5 activities in requirements engineering process</a:t>
            </a:r>
          </a:p>
          <a:p>
            <a:pPr eaLnBrk="1" hangingPunct="1"/>
            <a:r>
              <a:rPr lang="en-GB" altLang="en-US" dirty="0">
                <a:solidFill>
                  <a:schemeClr val="tx1"/>
                </a:solidFill>
              </a:rPr>
              <a:t>Discuss the problems in requirement analysis phase of software engineering</a:t>
            </a:r>
          </a:p>
          <a:p>
            <a:pPr eaLnBrk="1" hangingPunct="1"/>
            <a:r>
              <a:rPr lang="en-GB" altLang="en-US" dirty="0">
                <a:solidFill>
                  <a:schemeClr val="tx1"/>
                </a:solidFill>
              </a:rPr>
              <a:t>Explain and evaluate </a:t>
            </a:r>
            <a:r>
              <a:rPr lang="en-GB" altLang="en-US" dirty="0">
                <a:solidFill>
                  <a:srgbClr val="FF0000"/>
                </a:solidFill>
              </a:rPr>
              <a:t>Viewpoint-oriented analysis</a:t>
            </a:r>
            <a:endParaRPr lang="en-US" altLang="en-US" dirty="0">
              <a:solidFill>
                <a:srgbClr val="FF0000"/>
              </a:solidFill>
            </a:endParaRPr>
          </a:p>
        </p:txBody>
      </p:sp>
      <p:grpSp>
        <p:nvGrpSpPr>
          <p:cNvPr id="4" name="Shape 73"/>
          <p:cNvGrpSpPr/>
          <p:nvPr/>
        </p:nvGrpSpPr>
        <p:grpSpPr>
          <a:xfrm>
            <a:off x="909831" y="343036"/>
            <a:ext cx="214624" cy="214624"/>
            <a:chOff x="2594050" y="1631825"/>
            <a:chExt cx="439625" cy="439625"/>
          </a:xfrm>
        </p:grpSpPr>
        <p:sp>
          <p:nvSpPr>
            <p:cNvPr id="5" name="Shape 7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7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7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7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6874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1250" y="232549"/>
            <a:ext cx="5355452" cy="4355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2. Requirements Analysis &amp; Elicitation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/>
              <a:t>Viewpoint-oriented Analysis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2000" dirty="0"/>
              <a:t>Three generic types of viewpoints:</a:t>
            </a:r>
          </a:p>
          <a:p>
            <a:pPr marL="180975" lvl="1" indent="-180975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3300"/>
                </a:solidFill>
              </a:rPr>
              <a:t>Interactor viewpoints</a:t>
            </a:r>
            <a:r>
              <a:rPr lang="en-US" altLang="en-US" b="1" dirty="0"/>
              <a:t> </a:t>
            </a:r>
            <a:r>
              <a:rPr lang="en-US" altLang="en-US" dirty="0"/>
              <a:t>– people or other systems that interact directly with the system (</a:t>
            </a:r>
            <a:r>
              <a:rPr lang="en-US" altLang="en-US" dirty="0">
                <a:solidFill>
                  <a:schemeClr val="hlink"/>
                </a:solidFill>
              </a:rPr>
              <a:t>provide detailed system requirements like system features &amp; interfaces</a:t>
            </a:r>
            <a:r>
              <a:rPr lang="en-US" altLang="en-US" dirty="0"/>
              <a:t>)</a:t>
            </a:r>
          </a:p>
          <a:p>
            <a:pPr marL="180975" lvl="1" indent="-180975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600" dirty="0"/>
          </a:p>
          <a:p>
            <a:pPr marL="180975" lvl="1" indent="-180975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3300"/>
                </a:solidFill>
              </a:rPr>
              <a:t>Indirect viewpoints</a:t>
            </a:r>
            <a:r>
              <a:rPr lang="en-US" altLang="en-US" b="1" dirty="0"/>
              <a:t> </a:t>
            </a:r>
            <a:r>
              <a:rPr lang="en-US" altLang="en-US" dirty="0"/>
              <a:t>– stakeholders who do not use the system themselves but who influence the requirements in some way (</a:t>
            </a:r>
            <a:r>
              <a:rPr lang="en-US" altLang="en-US" dirty="0">
                <a:solidFill>
                  <a:schemeClr val="hlink"/>
                </a:solidFill>
              </a:rPr>
              <a:t>provide high-level organizational requirements &amp; constraints</a:t>
            </a:r>
            <a:r>
              <a:rPr lang="en-US" altLang="en-US" dirty="0"/>
              <a:t>) </a:t>
            </a:r>
          </a:p>
          <a:p>
            <a:pPr marL="180975" lvl="1" indent="-180975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600" dirty="0"/>
          </a:p>
          <a:p>
            <a:pPr marL="180975" lvl="1" indent="-180975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3300"/>
                </a:solidFill>
              </a:rPr>
              <a:t>Domain viewpoints</a:t>
            </a:r>
            <a:r>
              <a:rPr lang="en-US" altLang="en-US" b="1" dirty="0"/>
              <a:t> </a:t>
            </a:r>
            <a:r>
              <a:rPr lang="en-US" altLang="en-US" dirty="0"/>
              <a:t>– domain characteristics and constraints that influence the system requirements (</a:t>
            </a:r>
            <a:r>
              <a:rPr lang="en-US" altLang="en-US" dirty="0">
                <a:solidFill>
                  <a:schemeClr val="hlink"/>
                </a:solidFill>
              </a:rPr>
              <a:t>provide domain constraints</a:t>
            </a:r>
            <a:r>
              <a:rPr lang="en-US" altLang="en-US" dirty="0"/>
              <a:t>)</a:t>
            </a:r>
          </a:p>
        </p:txBody>
      </p:sp>
      <p:grpSp>
        <p:nvGrpSpPr>
          <p:cNvPr id="8" name="Shape 734"/>
          <p:cNvGrpSpPr/>
          <p:nvPr/>
        </p:nvGrpSpPr>
        <p:grpSpPr>
          <a:xfrm>
            <a:off x="1002246" y="141535"/>
            <a:ext cx="215966" cy="342398"/>
            <a:chOff x="6718575" y="2318625"/>
            <a:chExt cx="256950" cy="407375"/>
          </a:xfrm>
        </p:grpSpPr>
        <p:sp>
          <p:nvSpPr>
            <p:cNvPr id="9" name="Shape 7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Circular Arrow 16"/>
          <p:cNvSpPr/>
          <p:nvPr/>
        </p:nvSpPr>
        <p:spPr>
          <a:xfrm>
            <a:off x="7502093" y="458823"/>
            <a:ext cx="1532378" cy="153253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8" name="Group 17"/>
          <p:cNvGrpSpPr/>
          <p:nvPr/>
        </p:nvGrpSpPr>
        <p:grpSpPr>
          <a:xfrm>
            <a:off x="6469224" y="904643"/>
            <a:ext cx="2513045" cy="536447"/>
            <a:chOff x="2832989" y="554735"/>
            <a:chExt cx="855153" cy="427532"/>
          </a:xfrm>
        </p:grpSpPr>
        <p:sp>
          <p:nvSpPr>
            <p:cNvPr id="19" name="Rectangle 18"/>
            <p:cNvSpPr/>
            <p:nvPr/>
          </p:nvSpPr>
          <p:spPr>
            <a:xfrm>
              <a:off x="2832989" y="554735"/>
              <a:ext cx="855153" cy="4275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2832989" y="554735"/>
              <a:ext cx="855153" cy="4275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algn="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MY" sz="1600" kern="1200" dirty="0"/>
                <a:t>Requirement Discovery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3220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MY" dirty="0"/>
              <a:t>Exercise</a:t>
            </a:r>
          </a:p>
        </p:txBody>
      </p:sp>
      <p:grpSp>
        <p:nvGrpSpPr>
          <p:cNvPr id="8" name="Shape 734"/>
          <p:cNvGrpSpPr/>
          <p:nvPr/>
        </p:nvGrpSpPr>
        <p:grpSpPr>
          <a:xfrm>
            <a:off x="1002246" y="141535"/>
            <a:ext cx="215966" cy="342398"/>
            <a:chOff x="6718575" y="2318625"/>
            <a:chExt cx="256950" cy="407375"/>
          </a:xfrm>
        </p:grpSpPr>
        <p:sp>
          <p:nvSpPr>
            <p:cNvPr id="9" name="Shape 7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7" name="Picture 12" descr="http://crenshawcomm.com/wp-content/uploads/2014/06/questionsforPRfi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3"/>
          <a:stretch>
            <a:fillRect/>
          </a:stretch>
        </p:blipFill>
        <p:spPr bwMode="auto">
          <a:xfrm>
            <a:off x="454150" y="1412033"/>
            <a:ext cx="1854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520950" y="1869233"/>
            <a:ext cx="20574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500" dirty="0"/>
              <a:t>ATM system</a:t>
            </a:r>
            <a:endParaRPr lang="en-MY" altLang="en-US" sz="2500" dirty="0"/>
          </a:p>
        </p:txBody>
      </p:sp>
      <p:sp>
        <p:nvSpPr>
          <p:cNvPr id="19" name="Rounded Rectangle 18"/>
          <p:cNvSpPr/>
          <p:nvPr/>
        </p:nvSpPr>
        <p:spPr>
          <a:xfrm>
            <a:off x="3810001" y="618931"/>
            <a:ext cx="4114800" cy="5976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Viewpoint-oriented Analysis</a:t>
            </a:r>
            <a:endParaRPr lang="en-MY" sz="2000" dirty="0"/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4402495" y="1542663"/>
            <a:ext cx="3505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latin typeface="Comic Sans MS" panose="030F0702030302020204" pitchFamily="66" charset="0"/>
              </a:rPr>
              <a:t>Interactor Viewpoints </a:t>
            </a:r>
            <a:endParaRPr lang="en-MY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4402495" y="2560251"/>
            <a:ext cx="3505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Comic Sans MS" panose="030F0702030302020204" pitchFamily="66" charset="0"/>
              </a:rPr>
              <a:t>Indirect Viewpoints </a:t>
            </a:r>
            <a:endParaRPr lang="en-MY" altLang="en-US" sz="2000">
              <a:latin typeface="Comic Sans MS" panose="030F0702030302020204" pitchFamily="66" charset="0"/>
            </a:endParaRPr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4402495" y="3579426"/>
            <a:ext cx="3505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Comic Sans MS" panose="030F0702030302020204" pitchFamily="66" charset="0"/>
              </a:rPr>
              <a:t>Domain Viewpoints </a:t>
            </a:r>
            <a:endParaRPr lang="en-MY" altLang="en-US" sz="2000">
              <a:latin typeface="Comic Sans MS" panose="030F0702030302020204" pitchFamily="66" charset="0"/>
            </a:endParaRPr>
          </a:p>
        </p:txBody>
      </p:sp>
      <p:cxnSp>
        <p:nvCxnSpPr>
          <p:cNvPr id="23" name="Shape 11"/>
          <p:cNvCxnSpPr>
            <a:stCxn id="19" idx="1"/>
            <a:endCxn id="20" idx="1"/>
          </p:cNvCxnSpPr>
          <p:nvPr/>
        </p:nvCxnSpPr>
        <p:spPr>
          <a:xfrm rot="10800000" flipH="1" flipV="1">
            <a:off x="3810001" y="917766"/>
            <a:ext cx="592494" cy="824951"/>
          </a:xfrm>
          <a:prstGeom prst="bentConnector3">
            <a:avLst>
              <a:gd name="adj1" fmla="val -385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9" idx="1"/>
            <a:endCxn id="21" idx="1"/>
          </p:cNvCxnSpPr>
          <p:nvPr/>
        </p:nvCxnSpPr>
        <p:spPr>
          <a:xfrm rot="10800000" flipH="1" flipV="1">
            <a:off x="3810001" y="917766"/>
            <a:ext cx="592494" cy="1842539"/>
          </a:xfrm>
          <a:prstGeom prst="bentConnector3">
            <a:avLst>
              <a:gd name="adj1" fmla="val -385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9" idx="1"/>
            <a:endCxn id="22" idx="1"/>
          </p:cNvCxnSpPr>
          <p:nvPr/>
        </p:nvCxnSpPr>
        <p:spPr>
          <a:xfrm rot="10800000" flipH="1" flipV="1">
            <a:off x="3810001" y="917767"/>
            <a:ext cx="592494" cy="2861714"/>
          </a:xfrm>
          <a:prstGeom prst="bentConnector3">
            <a:avLst>
              <a:gd name="adj1" fmla="val -385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77237AE-9AB7-4A83-B614-58BE701E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" y="0"/>
            <a:ext cx="91397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2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1250" y="232549"/>
            <a:ext cx="5355452" cy="4355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2. Requirements Analysis &amp; Elicitation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/>
              <a:t>Viewpoint-oriented Analysis</a:t>
            </a:r>
          </a:p>
          <a:p>
            <a:pPr marL="0" indent="0" eaLnBrk="1" hangingPunct="1">
              <a:buNone/>
            </a:pPr>
            <a:r>
              <a:rPr lang="en-US" altLang="en-US" dirty="0"/>
              <a:t>More specifics types of viewpoints include:</a:t>
            </a:r>
          </a:p>
          <a:p>
            <a:pPr marL="3429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3300"/>
                </a:solidFill>
              </a:rPr>
              <a:t>Providers </a:t>
            </a:r>
            <a:r>
              <a:rPr lang="en-US" altLang="en-US" dirty="0"/>
              <a:t>and </a:t>
            </a:r>
            <a:r>
              <a:rPr lang="en-US" altLang="en-US" dirty="0">
                <a:solidFill>
                  <a:srgbClr val="FF3300"/>
                </a:solidFill>
              </a:rPr>
              <a:t>receivers </a:t>
            </a:r>
            <a:r>
              <a:rPr lang="en-US" altLang="en-US" dirty="0"/>
              <a:t>of system services </a:t>
            </a:r>
          </a:p>
          <a:p>
            <a:pPr marL="3429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3300"/>
                </a:solidFill>
              </a:rPr>
              <a:t>Other systems </a:t>
            </a:r>
            <a:r>
              <a:rPr lang="en-US" altLang="en-US" dirty="0"/>
              <a:t>interface directly with the system  </a:t>
            </a:r>
          </a:p>
          <a:p>
            <a:pPr marL="3429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3300"/>
                </a:solidFill>
              </a:rPr>
              <a:t>Regulations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FF3300"/>
                </a:solidFill>
              </a:rPr>
              <a:t>standards</a:t>
            </a:r>
            <a:r>
              <a:rPr lang="en-US" altLang="en-US" dirty="0"/>
              <a:t> that apply to the system  </a:t>
            </a:r>
          </a:p>
          <a:p>
            <a:pPr marL="3429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3300"/>
                </a:solidFill>
              </a:rPr>
              <a:t>Engineering</a:t>
            </a:r>
            <a:r>
              <a:rPr lang="en-US" altLang="en-US" dirty="0"/>
              <a:t> viewpoints </a:t>
            </a:r>
          </a:p>
          <a:p>
            <a:pPr marL="3429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3300"/>
                </a:solidFill>
              </a:rPr>
              <a:t>Marketing</a:t>
            </a:r>
            <a:r>
              <a:rPr lang="en-US" altLang="en-US" dirty="0"/>
              <a:t> and other viewpoints  </a:t>
            </a:r>
          </a:p>
        </p:txBody>
      </p:sp>
      <p:grpSp>
        <p:nvGrpSpPr>
          <p:cNvPr id="8" name="Shape 734"/>
          <p:cNvGrpSpPr/>
          <p:nvPr/>
        </p:nvGrpSpPr>
        <p:grpSpPr>
          <a:xfrm>
            <a:off x="1002246" y="141535"/>
            <a:ext cx="215966" cy="342398"/>
            <a:chOff x="6718575" y="2318625"/>
            <a:chExt cx="256950" cy="407375"/>
          </a:xfrm>
        </p:grpSpPr>
        <p:sp>
          <p:nvSpPr>
            <p:cNvPr id="9" name="Shape 7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Circular Arrow 16"/>
          <p:cNvSpPr/>
          <p:nvPr/>
        </p:nvSpPr>
        <p:spPr>
          <a:xfrm>
            <a:off x="7502093" y="458823"/>
            <a:ext cx="1532378" cy="153253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8" name="Group 17"/>
          <p:cNvGrpSpPr/>
          <p:nvPr/>
        </p:nvGrpSpPr>
        <p:grpSpPr>
          <a:xfrm>
            <a:off x="6469224" y="904643"/>
            <a:ext cx="2513045" cy="536447"/>
            <a:chOff x="2832989" y="554735"/>
            <a:chExt cx="855153" cy="427532"/>
          </a:xfrm>
        </p:grpSpPr>
        <p:sp>
          <p:nvSpPr>
            <p:cNvPr id="19" name="Rectangle 18"/>
            <p:cNvSpPr/>
            <p:nvPr/>
          </p:nvSpPr>
          <p:spPr>
            <a:xfrm>
              <a:off x="2832989" y="554735"/>
              <a:ext cx="855153" cy="4275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2832989" y="554735"/>
              <a:ext cx="855153" cy="4275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algn="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MY" sz="1600" kern="1200" dirty="0"/>
                <a:t>Requirement Discovery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9306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1250" y="232549"/>
            <a:ext cx="5355452" cy="4355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Exercise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17475" y="937404"/>
            <a:ext cx="7903444" cy="3791266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200" b="1" dirty="0">
                <a:latin typeface="Nirmala UI" panose="020B0502040204020203" pitchFamily="34" charset="0"/>
                <a:cs typeface="Nirmala UI" panose="020B0502040204020203" pitchFamily="34" charset="0"/>
              </a:rPr>
              <a:t>List the possible viewpoints for a college’s library system.</a:t>
            </a:r>
          </a:p>
          <a:p>
            <a:pPr marL="0" indent="0" eaLnBrk="1" hangingPunct="1">
              <a:buNone/>
            </a:pPr>
            <a:endParaRPr lang="en-US" altLang="en-US" sz="2200" b="1" dirty="0"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altLang="en-US" sz="2200" dirty="0">
                <a:latin typeface="Nirmala UI" panose="020B0502040204020203" pitchFamily="34" charset="0"/>
                <a:cs typeface="Nirmala UI" panose="020B0502040204020203" pitchFamily="34" charset="0"/>
              </a:rPr>
              <a:t>Answer:</a:t>
            </a:r>
          </a:p>
          <a:p>
            <a:pPr>
              <a:spcBef>
                <a:spcPts val="0"/>
              </a:spcBef>
              <a:buFont typeface="Wingdings" pitchFamily="2" charset="2"/>
              <a:buChar char="ü"/>
              <a:defRPr/>
            </a:pPr>
            <a:r>
              <a:rPr lang="en-US" altLang="en-US" sz="2200" b="1" i="1" dirty="0">
                <a:latin typeface="Nirmala UI" panose="020B0502040204020203" pitchFamily="34" charset="0"/>
                <a:cs typeface="Nirmala UI" panose="020B0502040204020203" pitchFamily="34" charset="0"/>
              </a:rPr>
              <a:t>Interactor VPs</a:t>
            </a:r>
            <a:r>
              <a:rPr lang="en-US" altLang="en-US" sz="2200" dirty="0">
                <a:latin typeface="Nirmala UI" panose="020B0502040204020203" pitchFamily="34" charset="0"/>
                <a:cs typeface="Nirmala UI" panose="020B0502040204020203" pitchFamily="34" charset="0"/>
              </a:rPr>
              <a:t>  </a:t>
            </a:r>
          </a:p>
          <a:p>
            <a:pPr lvl="8">
              <a:spcBef>
                <a:spcPts val="0"/>
              </a:spcBef>
              <a:defRPr/>
            </a:pPr>
            <a:r>
              <a:rPr lang="en-US" altLang="en-US" sz="2200" dirty="0">
                <a:latin typeface="Nirmala UI" panose="020B0502040204020203" pitchFamily="34" charset="0"/>
                <a:cs typeface="Nirmala UI" panose="020B0502040204020203" pitchFamily="34" charset="0"/>
              </a:rPr>
              <a:t>	</a:t>
            </a:r>
          </a:p>
          <a:p>
            <a:pPr>
              <a:spcBef>
                <a:spcPts val="0"/>
              </a:spcBef>
              <a:buFont typeface="Wingdings" pitchFamily="2" charset="2"/>
              <a:buChar char="ü"/>
              <a:defRPr/>
            </a:pPr>
            <a:r>
              <a:rPr lang="en-US" altLang="en-US" sz="2200" b="1" i="1" dirty="0">
                <a:latin typeface="Nirmala UI" panose="020B0502040204020203" pitchFamily="34" charset="0"/>
                <a:cs typeface="Nirmala UI" panose="020B0502040204020203" pitchFamily="34" charset="0"/>
              </a:rPr>
              <a:t>Indirect VPs</a:t>
            </a:r>
            <a:r>
              <a:rPr lang="en-US" altLang="en-US" sz="2200" dirty="0">
                <a:latin typeface="Nirmala UI" panose="020B0502040204020203" pitchFamily="34" charset="0"/>
                <a:cs typeface="Nirmala UI" panose="020B0502040204020203" pitchFamily="34" charset="0"/>
              </a:rPr>
              <a:t> 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en-US" sz="2200" dirty="0">
                <a:latin typeface="Nirmala UI" panose="020B0502040204020203" pitchFamily="34" charset="0"/>
                <a:cs typeface="Nirmala UI" panose="020B0502040204020203" pitchFamily="34" charset="0"/>
              </a:rPr>
              <a:t>	</a:t>
            </a:r>
          </a:p>
          <a:p>
            <a:pPr>
              <a:spcBef>
                <a:spcPts val="0"/>
              </a:spcBef>
              <a:buFont typeface="Wingdings" pitchFamily="2" charset="2"/>
              <a:buChar char="ü"/>
              <a:defRPr/>
            </a:pPr>
            <a:r>
              <a:rPr lang="en-US" altLang="en-US" sz="2200" b="1" i="1" dirty="0">
                <a:latin typeface="Nirmala UI" panose="020B0502040204020203" pitchFamily="34" charset="0"/>
                <a:cs typeface="Nirmala UI" panose="020B0502040204020203" pitchFamily="34" charset="0"/>
              </a:rPr>
              <a:t>Domain VPs</a:t>
            </a:r>
            <a:r>
              <a:rPr lang="en-US" altLang="en-US" sz="2200" dirty="0">
                <a:latin typeface="Nirmala UI" panose="020B0502040204020203" pitchFamily="34" charset="0"/>
                <a:cs typeface="Nirmala UI" panose="020B0502040204020203" pitchFamily="34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en-US" sz="2200" dirty="0">
                <a:latin typeface="Nirmala UI" panose="020B0502040204020203" pitchFamily="34" charset="0"/>
                <a:cs typeface="Nirmala UI" panose="020B0502040204020203" pitchFamily="34" charset="0"/>
              </a:rPr>
              <a:t>	</a:t>
            </a:r>
          </a:p>
        </p:txBody>
      </p:sp>
      <p:grpSp>
        <p:nvGrpSpPr>
          <p:cNvPr id="8" name="Shape 734"/>
          <p:cNvGrpSpPr/>
          <p:nvPr/>
        </p:nvGrpSpPr>
        <p:grpSpPr>
          <a:xfrm>
            <a:off x="1002246" y="141535"/>
            <a:ext cx="215966" cy="342398"/>
            <a:chOff x="6718575" y="2318625"/>
            <a:chExt cx="256950" cy="407375"/>
          </a:xfrm>
        </p:grpSpPr>
        <p:sp>
          <p:nvSpPr>
            <p:cNvPr id="9" name="Shape 7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47A6E23-7742-48D8-8D2D-467D5CE7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1" y="0"/>
            <a:ext cx="89568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1251" y="241254"/>
            <a:ext cx="2225550" cy="4355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Exercise</a:t>
            </a:r>
          </a:p>
        </p:txBody>
      </p:sp>
      <p:grpSp>
        <p:nvGrpSpPr>
          <p:cNvPr id="8" name="Shape 734"/>
          <p:cNvGrpSpPr/>
          <p:nvPr/>
        </p:nvGrpSpPr>
        <p:grpSpPr>
          <a:xfrm>
            <a:off x="1002246" y="141535"/>
            <a:ext cx="215966" cy="342398"/>
            <a:chOff x="6718575" y="2318625"/>
            <a:chExt cx="256950" cy="407375"/>
          </a:xfrm>
        </p:grpSpPr>
        <p:sp>
          <p:nvSpPr>
            <p:cNvPr id="9" name="Shape 7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57" name="Diagram 56"/>
          <p:cNvGraphicFramePr/>
          <p:nvPr>
            <p:extLst>
              <p:ext uri="{D42A27DB-BD31-4B8C-83A1-F6EECF244321}">
                <p14:modId xmlns:p14="http://schemas.microsoft.com/office/powerpoint/2010/main" val="137167002"/>
              </p:ext>
            </p:extLst>
          </p:nvPr>
        </p:nvGraphicFramePr>
        <p:xfrm>
          <a:off x="1726580" y="894313"/>
          <a:ext cx="693222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152400" y="789963"/>
            <a:ext cx="3949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/>
              <a:t>Viewpoint Hierarchy for College’s Library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17F420-CF25-444C-A36B-2890B6D33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1683"/>
            <a:ext cx="9144000" cy="512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27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1250" y="232549"/>
            <a:ext cx="5355452" cy="4355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Exercise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17475" y="937404"/>
            <a:ext cx="7616841" cy="3791266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800" dirty="0">
                <a:solidFill>
                  <a:schemeClr val="tx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Identify 5 viewpoints of an Online Hotel Room Reservation System and prepare a Viewpoint Hierarchy.</a:t>
            </a:r>
            <a:endParaRPr lang="en-US" altLang="en-US" sz="2800" dirty="0">
              <a:solidFill>
                <a:schemeClr val="tx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grpSp>
        <p:nvGrpSpPr>
          <p:cNvPr id="8" name="Shape 734"/>
          <p:cNvGrpSpPr/>
          <p:nvPr/>
        </p:nvGrpSpPr>
        <p:grpSpPr>
          <a:xfrm>
            <a:off x="1002246" y="141535"/>
            <a:ext cx="215966" cy="342398"/>
            <a:chOff x="6718575" y="2318625"/>
            <a:chExt cx="256950" cy="407375"/>
          </a:xfrm>
        </p:grpSpPr>
        <p:sp>
          <p:nvSpPr>
            <p:cNvPr id="9" name="Shape 7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82988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695B-A397-43D2-B419-489EBC13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E2396-E5B4-4187-9B24-58147C3E2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EB7E2-2D71-48A6-9FB6-D652EA7A3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0"/>
            <a:ext cx="9017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71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1250" y="232549"/>
            <a:ext cx="5355452" cy="4355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Exercise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/>
              <a:t>It is important to organize and structure the viewpoints into a hierarchy.  WHY?</a:t>
            </a:r>
          </a:p>
        </p:txBody>
      </p:sp>
      <p:grpSp>
        <p:nvGrpSpPr>
          <p:cNvPr id="8" name="Shape 734"/>
          <p:cNvGrpSpPr/>
          <p:nvPr/>
        </p:nvGrpSpPr>
        <p:grpSpPr>
          <a:xfrm>
            <a:off x="1002246" y="141535"/>
            <a:ext cx="215966" cy="342398"/>
            <a:chOff x="6718575" y="2318625"/>
            <a:chExt cx="256950" cy="407375"/>
          </a:xfrm>
        </p:grpSpPr>
        <p:sp>
          <p:nvSpPr>
            <p:cNvPr id="9" name="Shape 7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133A012-733E-4B0F-B446-DF91377FE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0" y="1723007"/>
            <a:ext cx="7619752" cy="317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18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1250" y="232549"/>
            <a:ext cx="5355452" cy="4355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Exercise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/>
              <a:t>It is important to organize and structure the viewpoints into a hierarchy.  WHY?</a:t>
            </a:r>
          </a:p>
          <a:p>
            <a:pPr marL="0" indent="0">
              <a:buNone/>
            </a:pPr>
            <a:r>
              <a:rPr lang="en-US" dirty="0"/>
              <a:t>Answer:  </a:t>
            </a:r>
          </a:p>
          <a:p>
            <a:pPr marL="360363" indent="-360363" algn="just">
              <a:buNone/>
            </a:pPr>
            <a:r>
              <a:rPr lang="en-US" dirty="0"/>
              <a:t>a) 	For large system, there are a huge number of viewpoints. It is practically impossible to elicit requirement from all of them.  Hence, the hierarchy </a:t>
            </a:r>
            <a:r>
              <a:rPr lang="en-US" dirty="0">
                <a:solidFill>
                  <a:srgbClr val="FF0000"/>
                </a:solidFill>
              </a:rPr>
              <a:t>helps to identify viewpoints </a:t>
            </a:r>
            <a:r>
              <a:rPr lang="en-US" dirty="0"/>
              <a:t>in the same branch are likely to </a:t>
            </a:r>
            <a:r>
              <a:rPr lang="en-US" dirty="0">
                <a:solidFill>
                  <a:srgbClr val="FF0000"/>
                </a:solidFill>
              </a:rPr>
              <a:t>share common requirements</a:t>
            </a:r>
            <a:r>
              <a:rPr lang="en-US" dirty="0"/>
              <a:t>, and SE may not need to elicit requirement from each of them. </a:t>
            </a:r>
          </a:p>
          <a:p>
            <a:pPr marL="0" indent="0" eaLnBrk="1" hangingPunct="1">
              <a:buNone/>
            </a:pPr>
            <a:endParaRPr lang="en-US" altLang="en-US" dirty="0"/>
          </a:p>
        </p:txBody>
      </p:sp>
      <p:grpSp>
        <p:nvGrpSpPr>
          <p:cNvPr id="8" name="Shape 734"/>
          <p:cNvGrpSpPr/>
          <p:nvPr/>
        </p:nvGrpSpPr>
        <p:grpSpPr>
          <a:xfrm>
            <a:off x="1002246" y="141535"/>
            <a:ext cx="215966" cy="342398"/>
            <a:chOff x="6718575" y="2318625"/>
            <a:chExt cx="256950" cy="407375"/>
          </a:xfrm>
        </p:grpSpPr>
        <p:sp>
          <p:nvSpPr>
            <p:cNvPr id="9" name="Shape 7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84625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1250" y="232549"/>
            <a:ext cx="5355452" cy="4355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Exercise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/>
              <a:t>It is important to organize and structure the viewpoints into a hierarchy.  WHY?</a:t>
            </a:r>
          </a:p>
          <a:p>
            <a:pPr marL="0" indent="0">
              <a:buNone/>
            </a:pPr>
            <a:r>
              <a:rPr lang="en-US" dirty="0"/>
              <a:t>Answer:  </a:t>
            </a:r>
          </a:p>
          <a:p>
            <a:pPr marL="360363" indent="-360363" algn="just">
              <a:buNone/>
              <a:defRPr/>
            </a:pPr>
            <a:r>
              <a:rPr lang="en-US" dirty="0"/>
              <a:t>b)	To help </a:t>
            </a:r>
            <a:r>
              <a:rPr lang="en-US" dirty="0">
                <a:solidFill>
                  <a:srgbClr val="FF0000"/>
                </a:solidFill>
              </a:rPr>
              <a:t>ensuring all VPs </a:t>
            </a:r>
            <a:r>
              <a:rPr lang="en-US" dirty="0"/>
              <a:t>are </a:t>
            </a:r>
            <a:r>
              <a:rPr lang="en-US" dirty="0">
                <a:solidFill>
                  <a:srgbClr val="FF0000"/>
                </a:solidFill>
              </a:rPr>
              <a:t>covered </a:t>
            </a:r>
            <a:r>
              <a:rPr lang="en-US" dirty="0"/>
              <a:t>in the analysis and elicitation stage.</a:t>
            </a:r>
          </a:p>
          <a:p>
            <a:pPr marL="360363" indent="-360363" algn="just">
              <a:buNone/>
              <a:defRPr/>
            </a:pPr>
            <a:r>
              <a:rPr lang="en-US" dirty="0"/>
              <a:t>c)	Help to </a:t>
            </a:r>
            <a:r>
              <a:rPr lang="en-US" dirty="0">
                <a:solidFill>
                  <a:srgbClr val="FF0000"/>
                </a:solidFill>
              </a:rPr>
              <a:t>decide</a:t>
            </a:r>
            <a:r>
              <a:rPr lang="en-US" dirty="0"/>
              <a:t> whether a VP is a </a:t>
            </a:r>
            <a:r>
              <a:rPr lang="en-US" dirty="0">
                <a:solidFill>
                  <a:srgbClr val="FF0000"/>
                </a:solidFill>
              </a:rPr>
              <a:t>valid VP </a:t>
            </a:r>
            <a:r>
              <a:rPr lang="en-US" dirty="0"/>
              <a:t>or not. </a:t>
            </a:r>
          </a:p>
          <a:p>
            <a:pPr marL="0" indent="0" eaLnBrk="1" hangingPunct="1">
              <a:buNone/>
            </a:pPr>
            <a:endParaRPr lang="en-US" altLang="en-US" dirty="0"/>
          </a:p>
        </p:txBody>
      </p:sp>
      <p:grpSp>
        <p:nvGrpSpPr>
          <p:cNvPr id="8" name="Shape 734"/>
          <p:cNvGrpSpPr/>
          <p:nvPr/>
        </p:nvGrpSpPr>
        <p:grpSpPr>
          <a:xfrm>
            <a:off x="1002246" y="141535"/>
            <a:ext cx="215966" cy="342398"/>
            <a:chOff x="6718575" y="2318625"/>
            <a:chExt cx="256950" cy="407375"/>
          </a:xfrm>
        </p:grpSpPr>
        <p:sp>
          <p:nvSpPr>
            <p:cNvPr id="9" name="Shape 7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91955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b="1" dirty="0">
                <a:solidFill>
                  <a:srgbClr val="0635BA"/>
                </a:solidFill>
              </a:rPr>
              <a:t>What is Requirement engineering?</a:t>
            </a:r>
            <a:r>
              <a:rPr lang="en-US" altLang="en-US" dirty="0">
                <a:solidFill>
                  <a:srgbClr val="0635BA"/>
                </a:solidFill>
              </a:rPr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chemeClr val="tx1"/>
                </a:solidFill>
              </a:rPr>
              <a:t>	Requirement engineering is a process that involves all of the activities required to create and maintain a system requirements document. </a:t>
            </a:r>
          </a:p>
        </p:txBody>
      </p:sp>
      <p:grpSp>
        <p:nvGrpSpPr>
          <p:cNvPr id="4" name="Shape 73"/>
          <p:cNvGrpSpPr/>
          <p:nvPr/>
        </p:nvGrpSpPr>
        <p:grpSpPr>
          <a:xfrm>
            <a:off x="909831" y="343036"/>
            <a:ext cx="214624" cy="214624"/>
            <a:chOff x="2594050" y="1631825"/>
            <a:chExt cx="439625" cy="439625"/>
          </a:xfrm>
        </p:grpSpPr>
        <p:sp>
          <p:nvSpPr>
            <p:cNvPr id="5" name="Shape 7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7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7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7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1461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1250" y="232549"/>
            <a:ext cx="5542064" cy="4355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2. Requirements Analysis &amp; Elicitation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80000"/>
              </a:lnSpc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Techniques of req. discovery include: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i</a:t>
            </a:r>
            <a:r>
              <a:rPr lang="en-US" sz="1800" b="1" dirty="0">
                <a:solidFill>
                  <a:schemeClr val="tx1"/>
                </a:solidFill>
              </a:rPr>
              <a:t>) Interviewing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800" dirty="0">
                <a:solidFill>
                  <a:schemeClr val="tx1"/>
                </a:solidFill>
              </a:rPr>
              <a:t>open and closed questions may miss essential information</a:t>
            </a:r>
          </a:p>
          <a:p>
            <a:pPr lvl="1">
              <a:lnSpc>
                <a:spcPct val="80000"/>
              </a:lnSpc>
              <a:defRPr/>
            </a:pPr>
            <a:endParaRPr lang="en-US" sz="16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chemeClr val="tx1"/>
                </a:solidFill>
              </a:rPr>
              <a:t>ii) Prototyping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tx1"/>
                </a:solidFill>
              </a:rPr>
              <a:t>(Discuss in chapter 6a)</a:t>
            </a:r>
          </a:p>
        </p:txBody>
      </p:sp>
      <p:grpSp>
        <p:nvGrpSpPr>
          <p:cNvPr id="8" name="Shape 734"/>
          <p:cNvGrpSpPr/>
          <p:nvPr/>
        </p:nvGrpSpPr>
        <p:grpSpPr>
          <a:xfrm>
            <a:off x="1002246" y="141535"/>
            <a:ext cx="215966" cy="342398"/>
            <a:chOff x="6718575" y="2318625"/>
            <a:chExt cx="256950" cy="407375"/>
          </a:xfrm>
        </p:grpSpPr>
        <p:sp>
          <p:nvSpPr>
            <p:cNvPr id="9" name="Shape 7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Circular Arrow 20"/>
          <p:cNvSpPr/>
          <p:nvPr/>
        </p:nvSpPr>
        <p:spPr>
          <a:xfrm>
            <a:off x="7502093" y="458823"/>
            <a:ext cx="1532378" cy="153253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2" name="Group 21"/>
          <p:cNvGrpSpPr/>
          <p:nvPr/>
        </p:nvGrpSpPr>
        <p:grpSpPr>
          <a:xfrm>
            <a:off x="6469224" y="904643"/>
            <a:ext cx="2513045" cy="536447"/>
            <a:chOff x="2832989" y="554735"/>
            <a:chExt cx="855153" cy="427532"/>
          </a:xfrm>
        </p:grpSpPr>
        <p:sp>
          <p:nvSpPr>
            <p:cNvPr id="35" name="Rectangle 34"/>
            <p:cNvSpPr/>
            <p:nvPr/>
          </p:nvSpPr>
          <p:spPr>
            <a:xfrm>
              <a:off x="2832989" y="554735"/>
              <a:ext cx="855153" cy="4275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Rectangle 35"/>
            <p:cNvSpPr/>
            <p:nvPr/>
          </p:nvSpPr>
          <p:spPr>
            <a:xfrm>
              <a:off x="2832989" y="554735"/>
              <a:ext cx="855153" cy="4275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algn="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MY" sz="1600" kern="1200" dirty="0"/>
                <a:t>Requirement Discovery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0494F03-20E5-490A-A3B9-5B0B51198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736" y="2836429"/>
            <a:ext cx="4246533" cy="216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56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1250" y="232549"/>
            <a:ext cx="5542064" cy="4355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2. Requirements Analysis &amp; Elicitation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80000"/>
              </a:lnSpc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Techniques of req. discovery include: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chemeClr val="tx1"/>
                </a:solidFill>
              </a:rPr>
              <a:t>iii) Scenario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1800" dirty="0">
                <a:solidFill>
                  <a:schemeClr val="tx1"/>
                </a:solidFill>
              </a:rPr>
              <a:t>Stakeholders usually find it easier to relate to real-life examples than abstract descriptions.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1800" dirty="0">
                <a:solidFill>
                  <a:schemeClr val="tx1"/>
                </a:solidFill>
              </a:rPr>
              <a:t>Most general scenario are: </a:t>
            </a:r>
          </a:p>
          <a:p>
            <a:pPr marL="715963" lvl="1" indent="-174625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System and users expectation when the scenario starts </a:t>
            </a:r>
          </a:p>
          <a:p>
            <a:pPr marL="715963" lvl="1" indent="-174625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 The normal flow of events </a:t>
            </a:r>
          </a:p>
          <a:p>
            <a:pPr marL="715963" lvl="1" indent="-174625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 What can go wrong and how to handle </a:t>
            </a:r>
          </a:p>
          <a:p>
            <a:pPr marL="715963" lvl="1" indent="-174625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 Info about other activities might go at the same time  </a:t>
            </a:r>
          </a:p>
          <a:p>
            <a:pPr marL="715963" lvl="1" indent="-174625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 System state when the scenario ends 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1800" dirty="0">
                <a:solidFill>
                  <a:schemeClr val="tx1"/>
                </a:solidFill>
              </a:rPr>
              <a:t>Scenarios may written in text plus diagrams. For e.g. Event scenario and Use-cases scenario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8" name="Shape 734"/>
          <p:cNvGrpSpPr/>
          <p:nvPr/>
        </p:nvGrpSpPr>
        <p:grpSpPr>
          <a:xfrm>
            <a:off x="1002246" y="141535"/>
            <a:ext cx="215966" cy="342398"/>
            <a:chOff x="6718575" y="2318625"/>
            <a:chExt cx="256950" cy="407375"/>
          </a:xfrm>
        </p:grpSpPr>
        <p:sp>
          <p:nvSpPr>
            <p:cNvPr id="9" name="Shape 7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Circular Arrow 20"/>
          <p:cNvSpPr/>
          <p:nvPr/>
        </p:nvSpPr>
        <p:spPr>
          <a:xfrm>
            <a:off x="7502093" y="458823"/>
            <a:ext cx="1532378" cy="153253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2" name="Group 21"/>
          <p:cNvGrpSpPr/>
          <p:nvPr/>
        </p:nvGrpSpPr>
        <p:grpSpPr>
          <a:xfrm>
            <a:off x="6469224" y="904643"/>
            <a:ext cx="2513045" cy="536447"/>
            <a:chOff x="2832989" y="554735"/>
            <a:chExt cx="855153" cy="427532"/>
          </a:xfrm>
        </p:grpSpPr>
        <p:sp>
          <p:nvSpPr>
            <p:cNvPr id="35" name="Rectangle 34"/>
            <p:cNvSpPr/>
            <p:nvPr/>
          </p:nvSpPr>
          <p:spPr>
            <a:xfrm>
              <a:off x="2832989" y="554735"/>
              <a:ext cx="855153" cy="4275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Rectangle 35"/>
            <p:cNvSpPr/>
            <p:nvPr/>
          </p:nvSpPr>
          <p:spPr>
            <a:xfrm>
              <a:off x="2832989" y="554735"/>
              <a:ext cx="855153" cy="4275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algn="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MY" sz="1600" kern="1200" dirty="0"/>
                <a:t>Requirement Discovery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1535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1250" y="232549"/>
            <a:ext cx="5542064" cy="4355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2. Requirements Analysis &amp; Elicitation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80000"/>
              </a:lnSpc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Techniques of req. discovery include: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chemeClr val="tx1"/>
                </a:solidFill>
              </a:rPr>
              <a:t>iv) Ethnography</a:t>
            </a:r>
            <a:r>
              <a:rPr lang="en-US" sz="1800" dirty="0">
                <a:solidFill>
                  <a:schemeClr val="tx1"/>
                </a:solidFill>
              </a:rPr>
              <a:t> (Observation) </a:t>
            </a:r>
          </a:p>
          <a:p>
            <a:pPr marL="285750" lvl="1" indent="-28575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an observational technique to understand social and organizational requirements</a:t>
            </a:r>
          </a:p>
          <a:p>
            <a:pPr marL="285750" lvl="1" indent="-28575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Helps to discover implicit system requirements that reflect the actual rather than formal processes</a:t>
            </a:r>
          </a:p>
          <a:p>
            <a:pPr marL="285750" lvl="1" indent="-28575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1"/>
                </a:solidFill>
              </a:rPr>
              <a:t>Focuses on end-users requirements only</a:t>
            </a:r>
          </a:p>
        </p:txBody>
      </p:sp>
      <p:grpSp>
        <p:nvGrpSpPr>
          <p:cNvPr id="8" name="Shape 734"/>
          <p:cNvGrpSpPr/>
          <p:nvPr/>
        </p:nvGrpSpPr>
        <p:grpSpPr>
          <a:xfrm>
            <a:off x="1002246" y="141535"/>
            <a:ext cx="215966" cy="342398"/>
            <a:chOff x="6718575" y="2318625"/>
            <a:chExt cx="256950" cy="407375"/>
          </a:xfrm>
        </p:grpSpPr>
        <p:sp>
          <p:nvSpPr>
            <p:cNvPr id="9" name="Shape 7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Circular Arrow 20"/>
          <p:cNvSpPr/>
          <p:nvPr/>
        </p:nvSpPr>
        <p:spPr>
          <a:xfrm>
            <a:off x="7502093" y="458823"/>
            <a:ext cx="1532378" cy="153253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2" name="Group 21"/>
          <p:cNvGrpSpPr/>
          <p:nvPr/>
        </p:nvGrpSpPr>
        <p:grpSpPr>
          <a:xfrm>
            <a:off x="6469224" y="904643"/>
            <a:ext cx="2513045" cy="536447"/>
            <a:chOff x="2832989" y="554735"/>
            <a:chExt cx="855153" cy="427532"/>
          </a:xfrm>
        </p:grpSpPr>
        <p:sp>
          <p:nvSpPr>
            <p:cNvPr id="35" name="Rectangle 34"/>
            <p:cNvSpPr/>
            <p:nvPr/>
          </p:nvSpPr>
          <p:spPr>
            <a:xfrm>
              <a:off x="2832989" y="554735"/>
              <a:ext cx="855153" cy="4275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Rectangle 35"/>
            <p:cNvSpPr/>
            <p:nvPr/>
          </p:nvSpPr>
          <p:spPr>
            <a:xfrm>
              <a:off x="2832989" y="554735"/>
              <a:ext cx="855153" cy="4275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algn="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MY" sz="1600" kern="1200" dirty="0"/>
                <a:t>Requirement Discovery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228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1249" y="232549"/>
            <a:ext cx="5454979" cy="4355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2. Requirements Analysis &amp; Elicitation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17475" y="1996750"/>
            <a:ext cx="7373475" cy="2731919"/>
          </a:xfrm>
        </p:spPr>
        <p:txBody>
          <a:bodyPr/>
          <a:lstStyle/>
          <a:p>
            <a:r>
              <a:rPr lang="en-GB" altLang="en-US" sz="2000" dirty="0"/>
              <a:t>This activity takes the unstructured collection of requirements and </a:t>
            </a:r>
            <a:r>
              <a:rPr lang="en-GB" altLang="en-US" sz="2000" dirty="0">
                <a:solidFill>
                  <a:srgbClr val="FF0000"/>
                </a:solidFill>
              </a:rPr>
              <a:t>organizes </a:t>
            </a:r>
            <a:r>
              <a:rPr lang="en-GB" altLang="en-US" sz="2000" dirty="0"/>
              <a:t>them into coherent clusters</a:t>
            </a:r>
          </a:p>
        </p:txBody>
      </p:sp>
      <p:grpSp>
        <p:nvGrpSpPr>
          <p:cNvPr id="8" name="Shape 734"/>
          <p:cNvGrpSpPr/>
          <p:nvPr/>
        </p:nvGrpSpPr>
        <p:grpSpPr>
          <a:xfrm>
            <a:off x="1002246" y="141535"/>
            <a:ext cx="215966" cy="342398"/>
            <a:chOff x="6718575" y="2318625"/>
            <a:chExt cx="256950" cy="407375"/>
          </a:xfrm>
        </p:grpSpPr>
        <p:sp>
          <p:nvSpPr>
            <p:cNvPr id="9" name="Shape 7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Shape 16"/>
          <p:cNvSpPr/>
          <p:nvPr/>
        </p:nvSpPr>
        <p:spPr>
          <a:xfrm>
            <a:off x="51286" y="668148"/>
            <a:ext cx="1532378" cy="1532534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8" name="Group 17"/>
          <p:cNvGrpSpPr/>
          <p:nvPr/>
        </p:nvGrpSpPr>
        <p:grpSpPr>
          <a:xfrm>
            <a:off x="387886" y="1222136"/>
            <a:ext cx="3004455" cy="436475"/>
            <a:chOff x="2405556" y="1437030"/>
            <a:chExt cx="855153" cy="427532"/>
          </a:xfrm>
        </p:grpSpPr>
        <p:sp>
          <p:nvSpPr>
            <p:cNvPr id="19" name="Rectangle 18"/>
            <p:cNvSpPr/>
            <p:nvPr/>
          </p:nvSpPr>
          <p:spPr>
            <a:xfrm>
              <a:off x="2405556" y="1437030"/>
              <a:ext cx="855153" cy="4275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2405556" y="1437030"/>
              <a:ext cx="855153" cy="4275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MY" sz="1600" kern="1200" dirty="0"/>
                <a:t>Requirement Classification &amp; Organization</a:t>
              </a:r>
            </a:p>
          </p:txBody>
        </p:sp>
      </p:grpSp>
      <p:pic>
        <p:nvPicPr>
          <p:cNvPr id="21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847692"/>
            <a:ext cx="3019926" cy="226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D3ED58-B1D5-43BC-AC3A-896CF846F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112" y="2822680"/>
            <a:ext cx="5063924" cy="208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27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1249" y="232549"/>
            <a:ext cx="5454979" cy="4355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2. Requirements Analysis &amp; Elicitation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17475" y="1996750"/>
            <a:ext cx="7373475" cy="470033"/>
          </a:xfrm>
        </p:spPr>
        <p:txBody>
          <a:bodyPr/>
          <a:lstStyle/>
          <a:p>
            <a:r>
              <a:rPr lang="en-GB" altLang="en-US" sz="2000" dirty="0"/>
              <a:t>Example: Hotel Management System</a:t>
            </a:r>
          </a:p>
        </p:txBody>
      </p:sp>
      <p:grpSp>
        <p:nvGrpSpPr>
          <p:cNvPr id="8" name="Shape 734"/>
          <p:cNvGrpSpPr/>
          <p:nvPr/>
        </p:nvGrpSpPr>
        <p:grpSpPr>
          <a:xfrm>
            <a:off x="1002246" y="141535"/>
            <a:ext cx="215966" cy="342398"/>
            <a:chOff x="6718575" y="2318625"/>
            <a:chExt cx="256950" cy="407375"/>
          </a:xfrm>
        </p:grpSpPr>
        <p:sp>
          <p:nvSpPr>
            <p:cNvPr id="9" name="Shape 7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Shape 16"/>
          <p:cNvSpPr/>
          <p:nvPr/>
        </p:nvSpPr>
        <p:spPr>
          <a:xfrm>
            <a:off x="51286" y="668148"/>
            <a:ext cx="1532378" cy="1532534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8" name="Group 17"/>
          <p:cNvGrpSpPr/>
          <p:nvPr/>
        </p:nvGrpSpPr>
        <p:grpSpPr>
          <a:xfrm>
            <a:off x="387886" y="1222136"/>
            <a:ext cx="3004455" cy="436475"/>
            <a:chOff x="2405556" y="1437030"/>
            <a:chExt cx="855153" cy="427532"/>
          </a:xfrm>
        </p:grpSpPr>
        <p:sp>
          <p:nvSpPr>
            <p:cNvPr id="19" name="Rectangle 18"/>
            <p:cNvSpPr/>
            <p:nvPr/>
          </p:nvSpPr>
          <p:spPr>
            <a:xfrm>
              <a:off x="2405556" y="1437030"/>
              <a:ext cx="855153" cy="4275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2405556" y="1437030"/>
              <a:ext cx="855153" cy="4275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MY" sz="1600" kern="1200" dirty="0"/>
                <a:t>Requirement Classification &amp; Organization</a:t>
              </a:r>
            </a:p>
          </p:txBody>
        </p:sp>
      </p:grp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3208494" y="2865766"/>
            <a:ext cx="1679510" cy="537674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en-US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Check In </a:t>
            </a:r>
          </a:p>
        </p:txBody>
      </p:sp>
      <p:sp>
        <p:nvSpPr>
          <p:cNvPr id="22" name="Oval 5"/>
          <p:cNvSpPr>
            <a:spLocks noChangeArrowheads="1"/>
          </p:cNvSpPr>
          <p:nvPr/>
        </p:nvSpPr>
        <p:spPr bwMode="auto">
          <a:xfrm>
            <a:off x="1381249" y="3481550"/>
            <a:ext cx="1679510" cy="537674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en-US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Room </a:t>
            </a:r>
          </a:p>
          <a:p>
            <a:pPr algn="ctr">
              <a:defRPr/>
            </a:pPr>
            <a:r>
              <a:rPr lang="en-US" altLang="en-US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Reservation</a:t>
            </a:r>
          </a:p>
        </p:txBody>
      </p:sp>
      <p:sp>
        <p:nvSpPr>
          <p:cNvPr id="23" name="Oval 6"/>
          <p:cNvSpPr>
            <a:spLocks noChangeArrowheads="1"/>
          </p:cNvSpPr>
          <p:nvPr/>
        </p:nvSpPr>
        <p:spPr bwMode="auto">
          <a:xfrm>
            <a:off x="3261368" y="3471806"/>
            <a:ext cx="1679510" cy="537674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en-US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Check Out</a:t>
            </a: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1381249" y="2865766"/>
            <a:ext cx="1679510" cy="537674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en-US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Customer</a:t>
            </a:r>
          </a:p>
          <a:p>
            <a:pPr algn="ctr">
              <a:defRPr/>
            </a:pPr>
            <a:r>
              <a:rPr lang="en-US" altLang="en-US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Registration </a:t>
            </a:r>
          </a:p>
        </p:txBody>
      </p:sp>
      <p:sp>
        <p:nvSpPr>
          <p:cNvPr id="25" name="Oval 8"/>
          <p:cNvSpPr>
            <a:spLocks noChangeArrowheads="1"/>
          </p:cNvSpPr>
          <p:nvPr/>
        </p:nvSpPr>
        <p:spPr bwMode="auto">
          <a:xfrm>
            <a:off x="5074616" y="3471806"/>
            <a:ext cx="1679510" cy="537674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en-US" dirty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Print Report</a:t>
            </a:r>
          </a:p>
        </p:txBody>
      </p:sp>
    </p:spTree>
    <p:extLst>
      <p:ext uri="{BB962C8B-B14F-4D97-AF65-F5344CB8AC3E}">
        <p14:creationId xmlns:p14="http://schemas.microsoft.com/office/powerpoint/2010/main" val="209049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1249" y="232549"/>
            <a:ext cx="5454979" cy="4355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2. Requirements Analysis &amp; Elicitation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02907" y="1405812"/>
            <a:ext cx="7488044" cy="3322857"/>
          </a:xfrm>
        </p:spPr>
        <p:txBody>
          <a:bodyPr/>
          <a:lstStyle/>
          <a:p>
            <a:pPr eaLnBrk="1" hangingPunct="1"/>
            <a:r>
              <a:rPr lang="en-GB" altLang="en-US" sz="2000" dirty="0">
                <a:solidFill>
                  <a:schemeClr val="tx1"/>
                </a:solidFill>
              </a:rPr>
              <a:t>Inevitable, where multiple stakeholders are involved, requirements will conflict. This activity is concerned with prioritising requirements, and finding and resolving these conflicts through negotiation</a:t>
            </a:r>
          </a:p>
        </p:txBody>
      </p:sp>
      <p:grpSp>
        <p:nvGrpSpPr>
          <p:cNvPr id="8" name="Shape 734"/>
          <p:cNvGrpSpPr/>
          <p:nvPr/>
        </p:nvGrpSpPr>
        <p:grpSpPr>
          <a:xfrm>
            <a:off x="1002246" y="141535"/>
            <a:ext cx="215966" cy="342398"/>
            <a:chOff x="6718575" y="2318625"/>
            <a:chExt cx="256950" cy="407375"/>
          </a:xfrm>
        </p:grpSpPr>
        <p:sp>
          <p:nvSpPr>
            <p:cNvPr id="9" name="Shape 7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Circular Arrow 20"/>
          <p:cNvSpPr/>
          <p:nvPr/>
        </p:nvSpPr>
        <p:spPr>
          <a:xfrm>
            <a:off x="7483433" y="483933"/>
            <a:ext cx="1532378" cy="1532534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2" name="Group 21"/>
          <p:cNvGrpSpPr/>
          <p:nvPr/>
        </p:nvGrpSpPr>
        <p:grpSpPr>
          <a:xfrm>
            <a:off x="5848988" y="1029726"/>
            <a:ext cx="2821419" cy="436475"/>
            <a:chOff x="2405556" y="1437030"/>
            <a:chExt cx="855153" cy="427532"/>
          </a:xfrm>
        </p:grpSpPr>
        <p:sp>
          <p:nvSpPr>
            <p:cNvPr id="23" name="Rectangle 22"/>
            <p:cNvSpPr/>
            <p:nvPr/>
          </p:nvSpPr>
          <p:spPr>
            <a:xfrm>
              <a:off x="2405556" y="1437030"/>
              <a:ext cx="855153" cy="4275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ctangle 23"/>
            <p:cNvSpPr/>
            <p:nvPr/>
          </p:nvSpPr>
          <p:spPr>
            <a:xfrm>
              <a:off x="2405556" y="1437030"/>
              <a:ext cx="855153" cy="4275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algn="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MY" sz="1600" kern="1200" dirty="0"/>
                <a:t>Requirement Prioritization &amp; Negotiation</a:t>
              </a:r>
            </a:p>
          </p:txBody>
        </p:sp>
      </p:grpSp>
      <p:pic>
        <p:nvPicPr>
          <p:cNvPr id="17" name="Picture 7" descr="https://glfleadershipdevelopment.wikispaces.com/file/view/competitors_get_ready_500_clr_11159.gif/424183456/318x170/competitors_get_ready_500_clr_11159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307" y="2938346"/>
            <a:ext cx="2705100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9CE746-1EE0-4C5B-88EE-4AAC5E2EA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46" y="2938346"/>
            <a:ext cx="2909471" cy="204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49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81249" y="232549"/>
            <a:ext cx="5430097" cy="4355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2. Requirements Analysis &amp; Elicitation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17475" y="2221722"/>
            <a:ext cx="7373475" cy="2506947"/>
          </a:xfrm>
        </p:spPr>
        <p:txBody>
          <a:bodyPr/>
          <a:lstStyle/>
          <a:p>
            <a:pPr eaLnBrk="1" hangingPunct="1"/>
            <a:r>
              <a:rPr lang="en-GB" altLang="en-US" sz="2000" dirty="0"/>
              <a:t>The identified requirements are documented and checked to discover if they are </a:t>
            </a:r>
            <a:r>
              <a:rPr lang="en-GB" altLang="en-US" sz="2000" dirty="0">
                <a:solidFill>
                  <a:srgbClr val="FF0000"/>
                </a:solidFill>
              </a:rPr>
              <a:t>complete, consistent</a:t>
            </a:r>
            <a:r>
              <a:rPr lang="en-GB" altLang="en-US" sz="2000" dirty="0"/>
              <a:t> and </a:t>
            </a:r>
            <a:r>
              <a:rPr lang="en-GB" altLang="en-US" sz="2000" dirty="0">
                <a:solidFill>
                  <a:srgbClr val="FF0000"/>
                </a:solidFill>
              </a:rPr>
              <a:t>in accordance</a:t>
            </a:r>
            <a:r>
              <a:rPr lang="en-GB" altLang="en-US" sz="2000" dirty="0"/>
              <a:t> with what stakeholders really want from the system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GB" altLang="en-US" sz="800" dirty="0"/>
          </a:p>
          <a:p>
            <a:pPr eaLnBrk="1" hangingPunct="1"/>
            <a:r>
              <a:rPr lang="en-GB" altLang="en-US" sz="2000" dirty="0"/>
              <a:t>Formal and informal requirements documents may be produced</a:t>
            </a:r>
          </a:p>
        </p:txBody>
      </p:sp>
      <p:grpSp>
        <p:nvGrpSpPr>
          <p:cNvPr id="8" name="Shape 734"/>
          <p:cNvGrpSpPr/>
          <p:nvPr/>
        </p:nvGrpSpPr>
        <p:grpSpPr>
          <a:xfrm>
            <a:off x="1002246" y="141535"/>
            <a:ext cx="215966" cy="342398"/>
            <a:chOff x="6718575" y="2318625"/>
            <a:chExt cx="256950" cy="407375"/>
          </a:xfrm>
        </p:grpSpPr>
        <p:sp>
          <p:nvSpPr>
            <p:cNvPr id="9" name="Shape 7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Block Arc 16"/>
          <p:cNvSpPr/>
          <p:nvPr/>
        </p:nvSpPr>
        <p:spPr>
          <a:xfrm>
            <a:off x="474480" y="786364"/>
            <a:ext cx="1316505" cy="1317142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8" name="Group 17"/>
          <p:cNvGrpSpPr/>
          <p:nvPr/>
        </p:nvGrpSpPr>
        <p:grpSpPr>
          <a:xfrm>
            <a:off x="701849" y="1241126"/>
            <a:ext cx="3004455" cy="427532"/>
            <a:chOff x="2405556" y="3201619"/>
            <a:chExt cx="855153" cy="427532"/>
          </a:xfrm>
        </p:grpSpPr>
        <p:sp>
          <p:nvSpPr>
            <p:cNvPr id="19" name="Rectangle 18"/>
            <p:cNvSpPr/>
            <p:nvPr/>
          </p:nvSpPr>
          <p:spPr>
            <a:xfrm>
              <a:off x="2405556" y="3201619"/>
              <a:ext cx="855153" cy="4275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2405556" y="3201619"/>
              <a:ext cx="855153" cy="4275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MY" sz="1600" kern="1200" dirty="0"/>
                <a:t>Requirement Documentation</a:t>
              </a:r>
            </a:p>
          </p:txBody>
        </p:sp>
      </p:grpSp>
      <p:pic>
        <p:nvPicPr>
          <p:cNvPr id="21" name="Picture 2" descr="Image result for docu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346" y="270772"/>
            <a:ext cx="2223622" cy="222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9A902A-0050-4B3F-AFC2-B8A79A0C2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736" y="3958541"/>
            <a:ext cx="2383379" cy="113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40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Y" dirty="0"/>
              <a:t>(Discussed in Chapter 4)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22225" y="1693523"/>
            <a:ext cx="5790608" cy="11597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3. Requirements Specification </a:t>
            </a:r>
          </a:p>
        </p:txBody>
      </p:sp>
    </p:spTree>
    <p:extLst>
      <p:ext uri="{BB962C8B-B14F-4D97-AF65-F5344CB8AC3E}">
        <p14:creationId xmlns:p14="http://schemas.microsoft.com/office/powerpoint/2010/main" val="1928543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Revision</a:t>
            </a:r>
            <a:endParaRPr lang="en-MY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>
                <a:solidFill>
                  <a:srgbClr val="0070C0"/>
                </a:solidFill>
              </a:rPr>
              <a:t>Requirement Engineering:</a:t>
            </a:r>
          </a:p>
          <a:p>
            <a:pPr marL="0" indent="0" eaLnBrk="1" hangingPunct="1">
              <a:buNone/>
            </a:pPr>
            <a:endParaRPr lang="en-US" altLang="en-US" dirty="0"/>
          </a:p>
          <a:p>
            <a:pPr lvl="1"/>
            <a:r>
              <a:rPr lang="en-US" altLang="en-US" dirty="0"/>
              <a:t>1. Feasibility Studies </a:t>
            </a:r>
          </a:p>
          <a:p>
            <a:pPr lvl="1"/>
            <a:r>
              <a:rPr lang="en-US" altLang="en-US" dirty="0"/>
              <a:t>2. Requirement Elicitation </a:t>
            </a:r>
            <a:r>
              <a:rPr lang="zh-CN" altLang="en-US" dirty="0"/>
              <a:t>（</a:t>
            </a:r>
            <a:r>
              <a:rPr lang="en-MY" altLang="zh-CN" dirty="0"/>
              <a:t>1</a:t>
            </a:r>
            <a:r>
              <a:rPr lang="zh-CN" altLang="en-US" dirty="0"/>
              <a:t>）</a:t>
            </a:r>
            <a:r>
              <a:rPr lang="en-US" altLang="en-US" dirty="0"/>
              <a:t>and Analysis</a:t>
            </a:r>
            <a:r>
              <a:rPr lang="zh-CN" altLang="en-US" dirty="0"/>
              <a:t>（</a:t>
            </a:r>
            <a:r>
              <a:rPr lang="en-MY" altLang="zh-CN" dirty="0"/>
              <a:t>2</a:t>
            </a:r>
            <a:r>
              <a:rPr lang="zh-CN" altLang="en-US" dirty="0"/>
              <a:t>）</a:t>
            </a:r>
            <a:endParaRPr lang="en-US" altLang="en-US" dirty="0"/>
          </a:p>
          <a:p>
            <a:pPr lvl="1"/>
            <a:r>
              <a:rPr lang="en-US" altLang="en-US" dirty="0"/>
              <a:t>3. Requirement Specification (Discussed in Chapter 4)</a:t>
            </a:r>
          </a:p>
          <a:p>
            <a:pPr lvl="1"/>
            <a:r>
              <a:rPr lang="en-US" altLang="en-US" dirty="0"/>
              <a:t>4. Requirement Validation </a:t>
            </a:r>
          </a:p>
          <a:p>
            <a:pPr lvl="1"/>
            <a:r>
              <a:rPr lang="en-US" altLang="en-US" dirty="0"/>
              <a:t>5. Requirement Management</a:t>
            </a:r>
          </a:p>
        </p:txBody>
      </p:sp>
      <p:grpSp>
        <p:nvGrpSpPr>
          <p:cNvPr id="4" name="Shape 73"/>
          <p:cNvGrpSpPr/>
          <p:nvPr/>
        </p:nvGrpSpPr>
        <p:grpSpPr>
          <a:xfrm>
            <a:off x="909831" y="343036"/>
            <a:ext cx="214624" cy="214624"/>
            <a:chOff x="2594050" y="1631825"/>
            <a:chExt cx="439625" cy="439625"/>
          </a:xfrm>
        </p:grpSpPr>
        <p:sp>
          <p:nvSpPr>
            <p:cNvPr id="5" name="Shape 7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7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7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7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146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22225" y="1693523"/>
            <a:ext cx="5361399" cy="11597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4. Requirements Validation</a:t>
            </a:r>
          </a:p>
        </p:txBody>
      </p:sp>
      <p:pic>
        <p:nvPicPr>
          <p:cNvPr id="32770" name="Picture 2" descr="https://cdn2.iconfinder.com/data/icons/crystalproject/crystal_project_256x256/apps/cle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68" y="1858121"/>
            <a:ext cx="995201" cy="99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799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>
                <a:solidFill>
                  <a:srgbClr val="0070C0"/>
                </a:solidFill>
              </a:rPr>
              <a:t>This process includes:</a:t>
            </a:r>
          </a:p>
          <a:p>
            <a:pPr marL="0" indent="0" eaLnBrk="1" hangingPunct="1">
              <a:buNone/>
            </a:pPr>
            <a:endParaRPr lang="en-US" altLang="en-US" dirty="0"/>
          </a:p>
          <a:p>
            <a:pPr lvl="1"/>
            <a:r>
              <a:rPr lang="en-US" altLang="en-US" dirty="0"/>
              <a:t>1. Feasibility Studies </a:t>
            </a:r>
          </a:p>
          <a:p>
            <a:pPr lvl="1"/>
            <a:r>
              <a:rPr lang="en-US" altLang="en-US" dirty="0"/>
              <a:t>2. Requirement Elicitation and Analysis</a:t>
            </a:r>
          </a:p>
          <a:p>
            <a:pPr lvl="1"/>
            <a:r>
              <a:rPr lang="en-US" altLang="en-US" dirty="0"/>
              <a:t>3. Requirement Specification (Discussed in Chapter 4)</a:t>
            </a:r>
          </a:p>
          <a:p>
            <a:pPr lvl="1"/>
            <a:r>
              <a:rPr lang="en-US" altLang="en-US" dirty="0"/>
              <a:t>4. Requirement Validation </a:t>
            </a:r>
          </a:p>
          <a:p>
            <a:pPr lvl="1"/>
            <a:r>
              <a:rPr lang="en-US" altLang="en-US" dirty="0"/>
              <a:t>5. Requirement Management</a:t>
            </a:r>
          </a:p>
        </p:txBody>
      </p:sp>
      <p:grpSp>
        <p:nvGrpSpPr>
          <p:cNvPr id="4" name="Shape 73"/>
          <p:cNvGrpSpPr/>
          <p:nvPr/>
        </p:nvGrpSpPr>
        <p:grpSpPr>
          <a:xfrm>
            <a:off x="909831" y="343036"/>
            <a:ext cx="214624" cy="214624"/>
            <a:chOff x="2594050" y="1631825"/>
            <a:chExt cx="439625" cy="439625"/>
          </a:xfrm>
        </p:grpSpPr>
        <p:sp>
          <p:nvSpPr>
            <p:cNvPr id="5" name="Shape 7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7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7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7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82411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4. Requirements Validation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It is concerned with showing that the requirement actually define the system that the customer wants.</a:t>
            </a:r>
          </a:p>
        </p:txBody>
      </p:sp>
      <p:pic>
        <p:nvPicPr>
          <p:cNvPr id="5" name="Picture 2" descr="https://cdn2.iconfinder.com/data/icons/crystalproject/crystal_project_256x256/apps/cle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5" y="102785"/>
            <a:ext cx="565363" cy="56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589A46-2AA2-4625-B182-CC92F54B3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12" y="1878561"/>
            <a:ext cx="2569991" cy="254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05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4A9E8-B289-4C28-BA4C-C6F597FB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87045-8D79-4766-B442-EFE00A2B9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737FD-30A5-4EB2-8517-3AD7DBC65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" y="0"/>
            <a:ext cx="86925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88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4. Requirements Validation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17475" y="1206658"/>
            <a:ext cx="7373475" cy="3522011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3300"/>
                </a:solidFill>
              </a:rPr>
              <a:t>Validity</a:t>
            </a:r>
            <a:r>
              <a:rPr lang="en-US" altLang="en-US" dirty="0"/>
              <a:t> - functions user wanted is correct and confirmed needed</a:t>
            </a: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3300"/>
                </a:solidFill>
              </a:rPr>
              <a:t>Consistency</a:t>
            </a:r>
            <a:r>
              <a:rPr lang="en-US" altLang="en-US" dirty="0"/>
              <a:t> - no conflicting functions</a:t>
            </a:r>
            <a:endParaRPr lang="en-US" altLang="en-US" b="1" dirty="0">
              <a:solidFill>
                <a:srgbClr val="FF3300"/>
              </a:solidFill>
            </a:endParaRPr>
          </a:p>
          <a:p>
            <a:pPr marL="342900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3300"/>
                </a:solidFill>
              </a:rPr>
              <a:t>Completeness</a:t>
            </a:r>
            <a:r>
              <a:rPr lang="en-US" altLang="en-US" dirty="0">
                <a:solidFill>
                  <a:srgbClr val="FF3300"/>
                </a:solidFill>
              </a:rPr>
              <a:t> </a:t>
            </a:r>
            <a:r>
              <a:rPr lang="en-US" altLang="en-US" dirty="0"/>
              <a:t>- include ALL functions needed</a:t>
            </a:r>
          </a:p>
          <a:p>
            <a:pPr marL="342900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3300"/>
                </a:solidFill>
              </a:rPr>
              <a:t>Realism check</a:t>
            </a:r>
            <a:r>
              <a:rPr lang="en-US" altLang="en-US" b="1" dirty="0"/>
              <a:t> </a:t>
            </a:r>
            <a:r>
              <a:rPr lang="en-US" altLang="en-US" dirty="0"/>
              <a:t>– could be implemented (with existing technology, budget, schedule)</a:t>
            </a: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3300"/>
                </a:solidFill>
              </a:rPr>
              <a:t>Verifiability</a:t>
            </a:r>
            <a:r>
              <a:rPr lang="en-US" altLang="en-US" dirty="0"/>
              <a:t> – requirements are measurable? to reduce potential dispute (demo that the delivered system meets each requirements) </a:t>
            </a:r>
          </a:p>
          <a:p>
            <a:pPr marL="342900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342900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pic>
        <p:nvPicPr>
          <p:cNvPr id="5" name="Picture 2" descr="https://cdn2.iconfinder.com/data/icons/crystalproject/crystal_project_256x256/apps/cle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5" y="102785"/>
            <a:ext cx="565363" cy="56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j032104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415" y="3755177"/>
            <a:ext cx="1577069" cy="1088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817475" y="783515"/>
            <a:ext cx="45512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dirty="0"/>
              <a:t>Several aspects of requirements that must be checked </a:t>
            </a:r>
            <a:endParaRPr lang="en-MY" altLang="en-US" dirty="0"/>
          </a:p>
        </p:txBody>
      </p:sp>
    </p:spTree>
    <p:extLst>
      <p:ext uri="{BB962C8B-B14F-4D97-AF65-F5344CB8AC3E}">
        <p14:creationId xmlns:p14="http://schemas.microsoft.com/office/powerpoint/2010/main" val="2879999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4. Requirements Validation</a:t>
            </a:r>
          </a:p>
        </p:txBody>
      </p:sp>
      <p:pic>
        <p:nvPicPr>
          <p:cNvPr id="5" name="Picture 2" descr="https://cdn2.iconfinder.com/data/icons/crystalproject/crystal_project_256x256/apps/cle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5" y="102785"/>
            <a:ext cx="565363" cy="56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486747" y="826026"/>
            <a:ext cx="8246706" cy="41395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bIns="0" anchor="ctr">
            <a:spAutoFit/>
          </a:bodyPr>
          <a:lstStyle/>
          <a:p>
            <a:pPr algn="just" eaLnBrk="0" hangingPunct="0">
              <a:defRPr/>
            </a:pPr>
            <a:r>
              <a:rPr lang="en-GB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Example (Adapted): Electronic Library</a:t>
            </a:r>
            <a:endParaRPr lang="en-US" dirty="0">
              <a:solidFill>
                <a:schemeClr val="tx1"/>
              </a:solidFill>
              <a:latin typeface="Arial" charset="0"/>
              <a:cs typeface="Times New Roman" pitchFamily="18" charset="0"/>
            </a:endParaRPr>
          </a:p>
          <a:p>
            <a:pPr algn="just" eaLnBrk="0" hangingPunct="0">
              <a:defRPr/>
            </a:pPr>
            <a:r>
              <a:rPr lang="en-GB" b="1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Context:</a:t>
            </a:r>
            <a:endParaRPr lang="en-US" dirty="0">
              <a:solidFill>
                <a:schemeClr val="tx1"/>
              </a:solidFill>
              <a:latin typeface="Arial" charset="0"/>
              <a:cs typeface="Times New Roman" pitchFamily="18" charset="0"/>
            </a:endParaRPr>
          </a:p>
          <a:p>
            <a:pPr algn="just" eaLnBrk="0" hangingPunct="0">
              <a:defRPr/>
            </a:pPr>
            <a:r>
              <a:rPr lang="en-GB" i="1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“The purpose of this project is to create an attractive user-friendly prototype for a virtual archive (i.e. a virtual framework for virtual items or collection groups within a larger collection) of research materials”.</a:t>
            </a:r>
            <a:endParaRPr lang="en-US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algn="just" eaLnBrk="0" hangingPunct="0">
              <a:defRPr/>
            </a:pPr>
            <a:r>
              <a:rPr lang="en-GB" dirty="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Requirement A: Item Retrieval</a:t>
            </a:r>
            <a:endParaRPr lang="en-GB" b="1" dirty="0">
              <a:solidFill>
                <a:schemeClr val="tx1"/>
              </a:solidFill>
              <a:latin typeface="Times New Roman" pitchFamily="18" charset="0"/>
              <a:cs typeface="Arial" charset="0"/>
            </a:endParaRPr>
          </a:p>
          <a:p>
            <a:pPr algn="just" eaLnBrk="0" hangingPunct="0">
              <a:defRPr/>
            </a:pPr>
            <a:r>
              <a:rPr lang="en-GB" i="1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“This option allows the user to </a:t>
            </a:r>
            <a:r>
              <a:rPr lang="en-GB" i="1" dirty="0">
                <a:solidFill>
                  <a:srgbClr val="FF0000"/>
                </a:solidFill>
                <a:latin typeface="Arial" charset="0"/>
                <a:cs typeface="Times New Roman" pitchFamily="18" charset="0"/>
              </a:rPr>
              <a:t>retrieve items in any format</a:t>
            </a:r>
            <a:r>
              <a:rPr lang="en-GB" i="1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”.</a:t>
            </a:r>
            <a:endParaRPr lang="en-US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algn="just" eaLnBrk="0" hangingPunct="0">
              <a:defRPr/>
            </a:pPr>
            <a:endParaRPr lang="en-GB" dirty="0">
              <a:solidFill>
                <a:schemeClr val="tx1"/>
              </a:solidFill>
              <a:latin typeface="Times New Roman" pitchFamily="18" charset="0"/>
              <a:cs typeface="Arial" charset="0"/>
            </a:endParaRPr>
          </a:p>
          <a:p>
            <a:pPr algn="just" eaLnBrk="0" hangingPunct="0">
              <a:defRPr/>
            </a:pPr>
            <a:r>
              <a:rPr lang="en-GB" dirty="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Requirement B: No File Conversion</a:t>
            </a:r>
            <a:endParaRPr lang="en-GB" b="1" dirty="0">
              <a:solidFill>
                <a:schemeClr val="tx1"/>
              </a:solidFill>
              <a:latin typeface="Times New Roman" pitchFamily="18" charset="0"/>
              <a:cs typeface="Arial" charset="0"/>
            </a:endParaRPr>
          </a:p>
          <a:p>
            <a:pPr algn="just" eaLnBrk="0" hangingPunct="0">
              <a:defRPr/>
            </a:pPr>
            <a:r>
              <a:rPr lang="en-GB" i="1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“</a:t>
            </a:r>
            <a:r>
              <a:rPr lang="en-GB" i="1" dirty="0">
                <a:solidFill>
                  <a:srgbClr val="FF0000"/>
                </a:solidFill>
                <a:latin typeface="Arial" charset="0"/>
                <a:cs typeface="Times New Roman" pitchFamily="18" charset="0"/>
              </a:rPr>
              <a:t>File conversion should not be supported</a:t>
            </a:r>
            <a:r>
              <a:rPr lang="en-GB" i="1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”.</a:t>
            </a:r>
            <a:endParaRPr lang="en-US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algn="just" eaLnBrk="0" hangingPunct="0">
              <a:defRPr/>
            </a:pPr>
            <a:endParaRPr lang="en-GB" b="1" dirty="0">
              <a:solidFill>
                <a:schemeClr val="tx1"/>
              </a:solidFill>
              <a:latin typeface="Arial" charset="0"/>
              <a:cs typeface="Times New Roman" pitchFamily="18" charset="0"/>
            </a:endParaRPr>
          </a:p>
          <a:p>
            <a:pPr algn="just" eaLnBrk="0" hangingPunct="0">
              <a:defRPr/>
            </a:pPr>
            <a:r>
              <a:rPr lang="en-GB" b="1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Requirements Partitioning:</a:t>
            </a:r>
            <a:endParaRPr lang="en-US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algn="just" eaLnBrk="0" hangingPunct="0">
              <a:defRPr/>
            </a:pPr>
            <a:r>
              <a:rPr lang="en-GB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Requirement A tagged as a </a:t>
            </a:r>
            <a:r>
              <a:rPr lang="en-GB" i="1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usability</a:t>
            </a:r>
            <a:r>
              <a:rPr lang="en-GB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 requirement</a:t>
            </a:r>
            <a:endParaRPr lang="en-US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algn="just" eaLnBrk="0" hangingPunct="0">
              <a:defRPr/>
            </a:pPr>
            <a:r>
              <a:rPr lang="en-GB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Requirement B tagged as a </a:t>
            </a:r>
            <a:r>
              <a:rPr lang="en-GB" i="1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cost / schedule </a:t>
            </a:r>
            <a:r>
              <a:rPr lang="en-GB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requirement</a:t>
            </a:r>
            <a:endParaRPr lang="en-US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algn="just" eaLnBrk="0" hangingPunct="0">
              <a:defRPr/>
            </a:pPr>
            <a:endParaRPr lang="en-GB" b="1" dirty="0">
              <a:solidFill>
                <a:schemeClr val="tx1"/>
              </a:solidFill>
              <a:latin typeface="Arial" charset="0"/>
              <a:cs typeface="Times New Roman" pitchFamily="18" charset="0"/>
            </a:endParaRPr>
          </a:p>
          <a:p>
            <a:pPr algn="just" eaLnBrk="0" hangingPunct="0">
              <a:defRPr/>
            </a:pPr>
            <a:r>
              <a:rPr lang="en-GB" b="1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Conflict Identification:</a:t>
            </a:r>
            <a:endParaRPr lang="en-US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algn="just" eaLnBrk="0" hangingPunct="0">
              <a:defRPr/>
            </a:pPr>
            <a:r>
              <a:rPr lang="en-GB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QARCC’s expert knowledge system flags the possibility of a conflict due to the fact that </a:t>
            </a:r>
            <a:r>
              <a:rPr lang="en-GB" i="1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usability </a:t>
            </a:r>
            <a:r>
              <a:rPr lang="en-GB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and </a:t>
            </a:r>
            <a:r>
              <a:rPr lang="en-GB" i="1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cost / schedule </a:t>
            </a:r>
            <a:r>
              <a:rPr lang="en-GB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requirements typically stand a good chance of conflicting with each other. The conflict is then verified by the development team with the following issue: “</a:t>
            </a:r>
            <a:r>
              <a:rPr lang="en-GB" i="1" dirty="0">
                <a:solidFill>
                  <a:srgbClr val="FF0000"/>
                </a:solidFill>
                <a:latin typeface="Arial" charset="0"/>
                <a:cs typeface="Times New Roman" pitchFamily="18" charset="0"/>
              </a:rPr>
              <a:t>What is meant by any formats? It may not be possible to retrieve in any format since file conversion will not be supported</a:t>
            </a:r>
            <a:r>
              <a:rPr lang="en-GB" i="1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”.</a:t>
            </a:r>
            <a:endParaRPr lang="en-GB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5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en-US" altLang="en-US" sz="2400" b="1" dirty="0"/>
              <a:t>What are the methods can be used to validate user requirements?</a:t>
            </a:r>
          </a:p>
          <a:p>
            <a:pPr lvl="1">
              <a:lnSpc>
                <a:spcPct val="90000"/>
              </a:lnSpc>
            </a:pPr>
            <a:endParaRPr lang="en-US" altLang="en-US" sz="2400" b="1" dirty="0"/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800" dirty="0"/>
              <a:t>Answer: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en-US" sz="2800" dirty="0"/>
              <a:t> Prototyping 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en-US" sz="2800" dirty="0"/>
              <a:t> Structured walkthrough  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en-US" sz="2800" dirty="0"/>
              <a:t> Formal technical reviews   </a:t>
            </a:r>
          </a:p>
          <a:p>
            <a:pPr lvl="1">
              <a:lnSpc>
                <a:spcPct val="90000"/>
              </a:lnSpc>
            </a:pPr>
            <a:endParaRPr lang="en-US" altLang="en-US" sz="2400" dirty="0"/>
          </a:p>
        </p:txBody>
      </p:sp>
      <p:pic>
        <p:nvPicPr>
          <p:cNvPr id="5" name="Picture 2" descr="https://cdn2.iconfinder.com/data/icons/crystalproject/crystal_project_256x256/apps/cle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5" y="102785"/>
            <a:ext cx="565363" cy="56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215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22225" y="1693523"/>
            <a:ext cx="5684861" cy="1159799"/>
          </a:xfrm>
          <a:solidFill>
            <a:schemeClr val="bg1"/>
          </a:solidFill>
        </p:spPr>
        <p:txBody>
          <a:bodyPr/>
          <a:lstStyle/>
          <a:p>
            <a:r>
              <a:rPr lang="en-MY" dirty="0"/>
              <a:t>5. Requirements Management</a:t>
            </a:r>
          </a:p>
        </p:txBody>
      </p:sp>
      <p:pic>
        <p:nvPicPr>
          <p:cNvPr id="47106" name="Picture 2" descr="http://www.saudigroup.net.sa/Images/Pictures/manage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59" y="1951199"/>
            <a:ext cx="808588" cy="80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723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santorini-fp.co.uk/wp-content/uploads/2014/01/CLIPART_OF_25024_SMJPG_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91796" y="937404"/>
            <a:ext cx="1721575" cy="1721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5. Requirements Management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This process includes :  </a:t>
            </a:r>
          </a:p>
          <a:p>
            <a:pPr eaLnBrk="1" hangingPunct="1"/>
            <a:r>
              <a:rPr lang="en-US" altLang="en-US" dirty="0">
                <a:solidFill>
                  <a:srgbClr val="FF3300"/>
                </a:solidFill>
              </a:rPr>
              <a:t>Management planning</a:t>
            </a:r>
            <a:r>
              <a:rPr lang="en-US" altLang="en-US" dirty="0"/>
              <a:t> - where policies and procedures for requirements management are designed and specified 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/>
          </a:p>
          <a:p>
            <a:pPr eaLnBrk="1" hangingPunct="1"/>
            <a:r>
              <a:rPr lang="en-US" altLang="en-US" dirty="0">
                <a:solidFill>
                  <a:srgbClr val="FF3300"/>
                </a:solidFill>
              </a:rPr>
              <a:t>Change management</a:t>
            </a:r>
            <a:r>
              <a:rPr lang="en-US" altLang="en-US" dirty="0"/>
              <a:t> - where proposed requirements changes are analyzed and their impacts are assessed.</a:t>
            </a:r>
          </a:p>
        </p:txBody>
      </p:sp>
      <p:pic>
        <p:nvPicPr>
          <p:cNvPr id="14" name="Picture 2" descr="http://www.saudigroup.net.sa/Images/Pictures/manage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38" y="120073"/>
            <a:ext cx="556780" cy="5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CBD376-154F-4D66-9EC2-A210327B3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285" y="3934506"/>
            <a:ext cx="2338086" cy="105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47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4623740" cy="1159799"/>
          </a:xfrm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1. Feasibility Studies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3" name="Picture 2" descr="http://cfile7.uf.tistory.com/image/2002F90B4BDD2B6309616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18" y="1994742"/>
            <a:ext cx="939217" cy="93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1. Feasibility Studies</a:t>
            </a:r>
            <a:endParaRPr lang="en-MY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MY" dirty="0"/>
              <a:t>Technical Feasibility</a:t>
            </a:r>
          </a:p>
          <a:p>
            <a:pPr marL="0" indent="0">
              <a:buNone/>
            </a:pPr>
            <a:endParaRPr lang="en-MY" dirty="0"/>
          </a:p>
          <a:p>
            <a:pPr marL="0" indent="0">
              <a:buNone/>
            </a:pPr>
            <a:r>
              <a:rPr lang="en-US" altLang="en-US" dirty="0"/>
              <a:t>An estimate is made of whether the identified user needs may be satisfied using current software and hardware technologies.</a:t>
            </a:r>
          </a:p>
          <a:p>
            <a:endParaRPr lang="en-MY" dirty="0"/>
          </a:p>
        </p:txBody>
      </p:sp>
      <p:pic>
        <p:nvPicPr>
          <p:cNvPr id="10" name="Picture 9" descr="http://cfile7.uf.tistory.com/image/2002F90B4BDD2B6309616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6" y="84808"/>
            <a:ext cx="592045" cy="59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nxtfactor.com/wp-content/uploads/2013/12/blogimag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725" y="2716213"/>
            <a:ext cx="3216275" cy="242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526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1. Feasibility Studies</a:t>
            </a:r>
            <a:endParaRPr lang="en-MY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Economical Feasibility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It will decide if the proposed system will be cost-effective and if it can be developed given existing budgetary constraints.</a:t>
            </a:r>
          </a:p>
          <a:p>
            <a:endParaRPr lang="en-MY" dirty="0"/>
          </a:p>
        </p:txBody>
      </p:sp>
      <p:pic>
        <p:nvPicPr>
          <p:cNvPr id="4" name="Picture 3" descr="http://cfile7.uf.tistory.com/image/2002F90B4BDD2B6309616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6" y="84808"/>
            <a:ext cx="592045" cy="59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https://encrypted-tbn2.gstatic.com/images?q=tbn:ANd9GcSQf5qntFEPyAv0FCzGSJ6F1qKpOPkERrF8CsfYa-N9wsRVV-6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7796" y="3246145"/>
            <a:ext cx="2619375" cy="1743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0076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1. Feasibility Studies</a:t>
            </a:r>
            <a:endParaRPr lang="en-MY" dirty="0"/>
          </a:p>
        </p:txBody>
      </p:sp>
      <p:sp>
        <p:nvSpPr>
          <p:cNvPr id="3" name="Slide Number Placeholder 2"/>
          <p:cNvSpPr txBox="1">
            <a:spLocks/>
          </p:cNvSpPr>
          <p:nvPr/>
        </p:nvSpPr>
        <p:spPr bwMode="auto">
          <a:xfrm>
            <a:off x="8185539" y="5096069"/>
            <a:ext cx="73342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1pPr>
            <a:lvl2pPr marL="742950" marR="0" indent="-285750" algn="l" rtl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2pPr>
            <a:lvl3pPr marL="1143000" marR="0" indent="-228600" algn="l" rtl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3pPr>
            <a:lvl4pPr marL="1600200" marR="0" indent="-228600" algn="l" rtl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4pPr>
            <a:lvl5pPr marL="2057400" marR="0" indent="-228600" algn="l" rtl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5pPr>
            <a:lvl6pPr marL="2514600" marR="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6pPr>
            <a:lvl7pPr marL="2971800" marR="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7pPr>
            <a:lvl8pPr marL="3429000" marR="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8pPr>
            <a:lvl9pPr marL="3886200" marR="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9pPr>
          </a:lstStyle>
          <a:p>
            <a:pPr eaLnBrk="1" hangingPunct="1"/>
            <a:fld id="{4CD5B84A-A951-4966-B814-637A45DF3C6E}" type="slidenum">
              <a:rPr lang="en-US" altLang="en-US" smtClean="0">
                <a:solidFill>
                  <a:srgbClr val="3F3F3F"/>
                </a:solidFill>
              </a:rPr>
              <a:pPr eaLnBrk="1" hangingPunct="1"/>
              <a:t>8</a:t>
            </a:fld>
            <a:endParaRPr lang="en-US" altLang="en-US">
              <a:solidFill>
                <a:srgbClr val="3F3F3F"/>
              </a:solidFill>
            </a:endParaRPr>
          </a:p>
        </p:txBody>
      </p:sp>
      <p:pic>
        <p:nvPicPr>
          <p:cNvPr id="4" name="Picture 2" descr="http://blogs.msdn.com/blogfiles/willy-peter_schaub/WindowsLiveWriter/Aproblemhasbeenencounteredwhileloadingt_898F/CLIPART_OF_10873_SM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339" y="1133669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19539" y="3800669"/>
            <a:ext cx="3505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C00000"/>
                </a:solidFill>
                <a:latin typeface="Bookman Old Style" panose="02050604050505020204" pitchFamily="18" charset="0"/>
              </a:rPr>
              <a:t>Operational Feasibility</a:t>
            </a:r>
            <a:endParaRPr lang="en-MY" altLang="en-US" sz="2400" b="1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4858139" y="828869"/>
            <a:ext cx="3886200" cy="1676400"/>
          </a:xfrm>
          <a:prstGeom prst="wedgeRoundRectCallout">
            <a:avLst>
              <a:gd name="adj1" fmla="val -83839"/>
              <a:gd name="adj2" fmla="val -9900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en-US" sz="2800" dirty="0"/>
              <a:t>Willingness &amp; ability to operate, use &amp; support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4858139" y="3038669"/>
            <a:ext cx="3886200" cy="1676400"/>
          </a:xfrm>
          <a:prstGeom prst="wedgeRoundRectCallout">
            <a:avLst>
              <a:gd name="adj1" fmla="val -78220"/>
              <a:gd name="adj2" fmla="val -75029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en-US" sz="2800" dirty="0"/>
              <a:t>Management, employees, customers, suppliers </a:t>
            </a:r>
          </a:p>
        </p:txBody>
      </p:sp>
      <p:pic>
        <p:nvPicPr>
          <p:cNvPr id="8" name="Picture 7" descr="http://cfile7.uf.tistory.com/image/2002F90B4BDD2B6309616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6" y="84808"/>
            <a:ext cx="592045" cy="59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44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1. Feasibility Studies</a:t>
            </a:r>
            <a:endParaRPr lang="en-MY" dirty="0"/>
          </a:p>
        </p:txBody>
      </p:sp>
      <p:sp>
        <p:nvSpPr>
          <p:cNvPr id="3" name="Slide Number Placeholder 2"/>
          <p:cNvSpPr txBox="1">
            <a:spLocks/>
          </p:cNvSpPr>
          <p:nvPr/>
        </p:nvSpPr>
        <p:spPr bwMode="auto">
          <a:xfrm>
            <a:off x="8185539" y="5096069"/>
            <a:ext cx="73342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1pPr>
            <a:lvl2pPr marL="742950" marR="0" indent="-285750" algn="l" rtl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2pPr>
            <a:lvl3pPr marL="1143000" marR="0" indent="-228600" algn="l" rtl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3pPr>
            <a:lvl4pPr marL="1600200" marR="0" indent="-228600" algn="l" rtl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4pPr>
            <a:lvl5pPr marL="2057400" marR="0" indent="-228600" algn="l" rtl="0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5pPr>
            <a:lvl6pPr marL="2514600" marR="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6pPr>
            <a:lvl7pPr marL="2971800" marR="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7pPr>
            <a:lvl8pPr marL="3429000" marR="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8pPr>
            <a:lvl9pPr marL="3886200" marR="0" indent="-2286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 b="0" i="0" u="none" strike="noStrike" cap="none" baseline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defRPr>
            </a:lvl9pPr>
          </a:lstStyle>
          <a:p>
            <a:pPr eaLnBrk="1" hangingPunct="1"/>
            <a:fld id="{4CD5B84A-A951-4966-B814-637A45DF3C6E}" type="slidenum">
              <a:rPr lang="en-US" altLang="en-US" smtClean="0">
                <a:solidFill>
                  <a:srgbClr val="3F3F3F"/>
                </a:solidFill>
              </a:rPr>
              <a:pPr eaLnBrk="1" hangingPunct="1"/>
              <a:t>9</a:t>
            </a:fld>
            <a:endParaRPr lang="en-US" altLang="en-US">
              <a:solidFill>
                <a:srgbClr val="3F3F3F"/>
              </a:solidFill>
            </a:endParaRPr>
          </a:p>
        </p:txBody>
      </p:sp>
      <p:pic>
        <p:nvPicPr>
          <p:cNvPr id="8" name="Picture 2" descr="http://www.clipart-box.com/zoom/strategy-logo1303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10" y="947058"/>
            <a:ext cx="3200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88910" y="3614058"/>
            <a:ext cx="3505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Organizational Feasibility</a:t>
            </a:r>
            <a:endParaRPr lang="en-MY" altLang="en-US" sz="2400" b="1" dirty="0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4803710" y="1328058"/>
            <a:ext cx="3886200" cy="1828800"/>
          </a:xfrm>
          <a:prstGeom prst="wedgeRoundRectCallout">
            <a:avLst>
              <a:gd name="adj1" fmla="val -83839"/>
              <a:gd name="adj2" fmla="val -9900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altLang="en-US" sz="2800" dirty="0">
                <a:solidFill>
                  <a:schemeClr val="tx1"/>
                </a:solidFill>
              </a:rPr>
              <a:t>Supports the strategic objectives?</a:t>
            </a:r>
          </a:p>
        </p:txBody>
      </p:sp>
      <p:pic>
        <p:nvPicPr>
          <p:cNvPr id="11" name="Picture 10" descr="http://cfile7.uf.tistory.com/image/2002F90B4BDD2B6309616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6" y="84808"/>
            <a:ext cx="592045" cy="59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20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</p:bld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1556</Words>
  <Application>Microsoft Office PowerPoint</Application>
  <PresentationFormat>On-screen Show (16:9)</PresentationFormat>
  <Paragraphs>240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Malgun Gothic</vt:lpstr>
      <vt:lpstr>Wingdings</vt:lpstr>
      <vt:lpstr>Times New Roman</vt:lpstr>
      <vt:lpstr>Quattrocento Sans</vt:lpstr>
      <vt:lpstr>Kartika</vt:lpstr>
      <vt:lpstr>Arial</vt:lpstr>
      <vt:lpstr>Comic Sans MS</vt:lpstr>
      <vt:lpstr>Nirmala UI</vt:lpstr>
      <vt:lpstr>Bookman Old Style</vt:lpstr>
      <vt:lpstr>Berlin Sans FB</vt:lpstr>
      <vt:lpstr>Segoe UI</vt:lpstr>
      <vt:lpstr>Lora</vt:lpstr>
      <vt:lpstr>Viola template</vt:lpstr>
      <vt:lpstr>Chapter 5 Requirements Engineering Process</vt:lpstr>
      <vt:lpstr>Lesson Objectives</vt:lpstr>
      <vt:lpstr>Introduction</vt:lpstr>
      <vt:lpstr>Introduction</vt:lpstr>
      <vt:lpstr>1. Feasibility Studies</vt:lpstr>
      <vt:lpstr>1. Feasibility Studies</vt:lpstr>
      <vt:lpstr>1. Feasibility Studies</vt:lpstr>
      <vt:lpstr>1. Feasibility Studies</vt:lpstr>
      <vt:lpstr>1. Feasibility Studies</vt:lpstr>
      <vt:lpstr>1. Feasibility Studies</vt:lpstr>
      <vt:lpstr>1. Feasibility Studies</vt:lpstr>
      <vt:lpstr>1. Feasibility Studies</vt:lpstr>
      <vt:lpstr>1. Feasibility Studies</vt:lpstr>
      <vt:lpstr>2. Requirements Analysis &amp; Elicitation</vt:lpstr>
      <vt:lpstr>2. Requirements Analysis &amp; Elicitation</vt:lpstr>
      <vt:lpstr>2. Requirements Analysis &amp; Elicitation</vt:lpstr>
      <vt:lpstr>2. Requirements Analysis &amp; Elicitation</vt:lpstr>
      <vt:lpstr>2. Requirements Analysis &amp; Elicitation</vt:lpstr>
      <vt:lpstr>2. Requirements Analysis &amp; Elicitation</vt:lpstr>
      <vt:lpstr>2. Requirements Analysis &amp; Elicitation</vt:lpstr>
      <vt:lpstr>Exercise</vt:lpstr>
      <vt:lpstr>2. Requirements Analysis &amp; Elicitation</vt:lpstr>
      <vt:lpstr>Exercise</vt:lpstr>
      <vt:lpstr>Exercise</vt:lpstr>
      <vt:lpstr>Exercise</vt:lpstr>
      <vt:lpstr>PowerPoint Presentation</vt:lpstr>
      <vt:lpstr>Exercise</vt:lpstr>
      <vt:lpstr>Exercise</vt:lpstr>
      <vt:lpstr>Exercise</vt:lpstr>
      <vt:lpstr>2. Requirements Analysis &amp; Elicitation</vt:lpstr>
      <vt:lpstr>2. Requirements Analysis &amp; Elicitation</vt:lpstr>
      <vt:lpstr>2. Requirements Analysis &amp; Elicitation</vt:lpstr>
      <vt:lpstr>2. Requirements Analysis &amp; Elicitation</vt:lpstr>
      <vt:lpstr>2. Requirements Analysis &amp; Elicitation</vt:lpstr>
      <vt:lpstr>2. Requirements Analysis &amp; Elicitation</vt:lpstr>
      <vt:lpstr>2. Requirements Analysis &amp; Elicitation</vt:lpstr>
      <vt:lpstr>3. Requirements Specification </vt:lpstr>
      <vt:lpstr>Revision</vt:lpstr>
      <vt:lpstr>4. Requirements Validation</vt:lpstr>
      <vt:lpstr>4. Requirements Validation</vt:lpstr>
      <vt:lpstr>PowerPoint Presentation</vt:lpstr>
      <vt:lpstr>4. Requirements Validation</vt:lpstr>
      <vt:lpstr>4. Requirements Validation</vt:lpstr>
      <vt:lpstr>Exercise</vt:lpstr>
      <vt:lpstr>5. Requirements Management</vt:lpstr>
      <vt:lpstr>5. Requirements Management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System Requirements</dc:title>
  <dc:creator>Ruth Ting</dc:creator>
  <cp:lastModifiedBy>User</cp:lastModifiedBy>
  <cp:revision>54</cp:revision>
  <dcterms:modified xsi:type="dcterms:W3CDTF">2020-07-15T03:29:54Z</dcterms:modified>
</cp:coreProperties>
</file>